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313" r:id="rId4"/>
    <p:sldId id="274" r:id="rId5"/>
    <p:sldId id="275" r:id="rId6"/>
    <p:sldId id="276" r:id="rId7"/>
    <p:sldId id="277" r:id="rId8"/>
    <p:sldId id="259" r:id="rId9"/>
    <p:sldId id="260" r:id="rId10"/>
    <p:sldId id="261" r:id="rId11"/>
    <p:sldId id="262" r:id="rId12"/>
    <p:sldId id="268" r:id="rId13"/>
    <p:sldId id="269" r:id="rId14"/>
    <p:sldId id="263" r:id="rId15"/>
    <p:sldId id="271" r:id="rId16"/>
    <p:sldId id="273" r:id="rId17"/>
    <p:sldId id="272" r:id="rId18"/>
    <p:sldId id="278" r:id="rId19"/>
    <p:sldId id="304" r:id="rId20"/>
    <p:sldId id="296" r:id="rId21"/>
    <p:sldId id="305" r:id="rId22"/>
    <p:sldId id="306" r:id="rId23"/>
    <p:sldId id="303" r:id="rId24"/>
    <p:sldId id="307" r:id="rId25"/>
    <p:sldId id="308" r:id="rId26"/>
    <p:sldId id="309" r:id="rId27"/>
    <p:sldId id="310" r:id="rId28"/>
    <p:sldId id="311" r:id="rId29"/>
    <p:sldId id="31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9"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urang manjrekar" userId="ee0fd331cdffe587" providerId="LiveId" clId="{F505233C-7E30-45D2-B424-0964BEFB7226}"/>
    <pc:docChg chg="undo custSel addSld delSld modSld sldOrd">
      <pc:chgData name="gaurang manjrekar" userId="ee0fd331cdffe587" providerId="LiveId" clId="{F505233C-7E30-45D2-B424-0964BEFB7226}" dt="2023-03-09T15:46:38.657" v="1111" actId="20577"/>
      <pc:docMkLst>
        <pc:docMk/>
      </pc:docMkLst>
      <pc:sldChg chg="modSp mod">
        <pc:chgData name="gaurang manjrekar" userId="ee0fd331cdffe587" providerId="LiveId" clId="{F505233C-7E30-45D2-B424-0964BEFB7226}" dt="2023-03-09T15:41:13.340" v="881" actId="1076"/>
        <pc:sldMkLst>
          <pc:docMk/>
          <pc:sldMk cId="441339357" sldId="257"/>
        </pc:sldMkLst>
        <pc:spChg chg="mod">
          <ac:chgData name="gaurang manjrekar" userId="ee0fd331cdffe587" providerId="LiveId" clId="{F505233C-7E30-45D2-B424-0964BEFB7226}" dt="2023-03-09T15:41:10.396" v="880" actId="20577"/>
          <ac:spMkLst>
            <pc:docMk/>
            <pc:sldMk cId="441339357" sldId="257"/>
            <ac:spMk id="15" creationId="{E60E0E5A-9D52-F0E0-2386-230179A1806E}"/>
          </ac:spMkLst>
        </pc:spChg>
        <pc:picChg chg="mod">
          <ac:chgData name="gaurang manjrekar" userId="ee0fd331cdffe587" providerId="LiveId" clId="{F505233C-7E30-45D2-B424-0964BEFB7226}" dt="2023-03-09T15:41:13.340" v="881" actId="1076"/>
          <ac:picMkLst>
            <pc:docMk/>
            <pc:sldMk cId="441339357" sldId="257"/>
            <ac:picMk id="1026" creationId="{1F5A6476-77D4-ED16-8111-07991A074B04}"/>
          </ac:picMkLst>
        </pc:picChg>
      </pc:sldChg>
      <pc:sldChg chg="addSp delSp modSp mod">
        <pc:chgData name="gaurang manjrekar" userId="ee0fd331cdffe587" providerId="LiveId" clId="{F505233C-7E30-45D2-B424-0964BEFB7226}" dt="2023-03-08T14:39:26.345" v="69" actId="21"/>
        <pc:sldMkLst>
          <pc:docMk/>
          <pc:sldMk cId="946487658" sldId="259"/>
        </pc:sldMkLst>
        <pc:spChg chg="mod">
          <ac:chgData name="gaurang manjrekar" userId="ee0fd331cdffe587" providerId="LiveId" clId="{F505233C-7E30-45D2-B424-0964BEFB7226}" dt="2023-03-08T14:29:55.516" v="9" actId="207"/>
          <ac:spMkLst>
            <pc:docMk/>
            <pc:sldMk cId="946487658" sldId="259"/>
            <ac:spMk id="4" creationId="{099A3624-E8AC-1ED2-EE09-DE3F79C0C600}"/>
          </ac:spMkLst>
        </pc:spChg>
        <pc:picChg chg="add del mod">
          <ac:chgData name="gaurang manjrekar" userId="ee0fd331cdffe587" providerId="LiveId" clId="{F505233C-7E30-45D2-B424-0964BEFB7226}" dt="2023-03-08T14:34:59.934" v="17" actId="21"/>
          <ac:picMkLst>
            <pc:docMk/>
            <pc:sldMk cId="946487658" sldId="259"/>
            <ac:picMk id="3" creationId="{64461F93-F23D-722A-7EE4-0DF6E186A746}"/>
          </ac:picMkLst>
        </pc:picChg>
        <pc:picChg chg="del">
          <ac:chgData name="gaurang manjrekar" userId="ee0fd331cdffe587" providerId="LiveId" clId="{F505233C-7E30-45D2-B424-0964BEFB7226}" dt="2023-03-08T14:28:54.429" v="2" actId="21"/>
          <ac:picMkLst>
            <pc:docMk/>
            <pc:sldMk cId="946487658" sldId="259"/>
            <ac:picMk id="5" creationId="{C1B09A37-F653-6C50-F2DA-5A37E39D01BF}"/>
          </ac:picMkLst>
        </pc:picChg>
        <pc:picChg chg="del">
          <ac:chgData name="gaurang manjrekar" userId="ee0fd331cdffe587" providerId="LiveId" clId="{F505233C-7E30-45D2-B424-0964BEFB7226}" dt="2023-03-08T14:28:50.643" v="1" actId="21"/>
          <ac:picMkLst>
            <pc:docMk/>
            <pc:sldMk cId="946487658" sldId="259"/>
            <ac:picMk id="6" creationId="{DFAEC346-63C6-FF90-02D1-954E9AB6D600}"/>
          </ac:picMkLst>
        </pc:picChg>
        <pc:picChg chg="add del mod">
          <ac:chgData name="gaurang manjrekar" userId="ee0fd331cdffe587" providerId="LiveId" clId="{F505233C-7E30-45D2-B424-0964BEFB7226}" dt="2023-03-08T14:33:07.992" v="14" actId="21"/>
          <ac:picMkLst>
            <pc:docMk/>
            <pc:sldMk cId="946487658" sldId="259"/>
            <ac:picMk id="8" creationId="{6F6BF948-3D03-AEDE-B46B-E78A589F8301}"/>
          </ac:picMkLst>
        </pc:picChg>
        <pc:picChg chg="add mod">
          <ac:chgData name="gaurang manjrekar" userId="ee0fd331cdffe587" providerId="LiveId" clId="{F505233C-7E30-45D2-B424-0964BEFB7226}" dt="2023-03-08T14:39:25.787" v="68" actId="1076"/>
          <ac:picMkLst>
            <pc:docMk/>
            <pc:sldMk cId="946487658" sldId="259"/>
            <ac:picMk id="10" creationId="{FA697512-6697-D452-C006-D025AFAEC93E}"/>
          </ac:picMkLst>
        </pc:picChg>
        <pc:picChg chg="add del mod">
          <ac:chgData name="gaurang manjrekar" userId="ee0fd331cdffe587" providerId="LiveId" clId="{F505233C-7E30-45D2-B424-0964BEFB7226}" dt="2023-03-08T14:39:26.345" v="69" actId="21"/>
          <ac:picMkLst>
            <pc:docMk/>
            <pc:sldMk cId="946487658" sldId="259"/>
            <ac:picMk id="12" creationId="{813E7807-DE7A-EF5F-C38D-A6B8450EFFA0}"/>
          </ac:picMkLst>
        </pc:picChg>
        <pc:picChg chg="del">
          <ac:chgData name="gaurang manjrekar" userId="ee0fd331cdffe587" providerId="LiveId" clId="{F505233C-7E30-45D2-B424-0964BEFB7226}" dt="2023-03-08T14:28:40.393" v="0" actId="21"/>
          <ac:picMkLst>
            <pc:docMk/>
            <pc:sldMk cId="946487658" sldId="259"/>
            <ac:picMk id="1026" creationId="{BCC072DF-CA37-1819-9FE9-4C14350963FC}"/>
          </ac:picMkLst>
        </pc:picChg>
      </pc:sldChg>
      <pc:sldChg chg="addSp delSp modSp add mod">
        <pc:chgData name="gaurang manjrekar" userId="ee0fd331cdffe587" providerId="LiveId" clId="{F505233C-7E30-45D2-B424-0964BEFB7226}" dt="2023-03-08T14:37:45.939" v="65" actId="122"/>
        <pc:sldMkLst>
          <pc:docMk/>
          <pc:sldMk cId="928162454" sldId="260"/>
        </pc:sldMkLst>
        <pc:spChg chg="mod">
          <ac:chgData name="gaurang manjrekar" userId="ee0fd331cdffe587" providerId="LiveId" clId="{F505233C-7E30-45D2-B424-0964BEFB7226}" dt="2023-03-08T14:37:45.939" v="65" actId="122"/>
          <ac:spMkLst>
            <pc:docMk/>
            <pc:sldMk cId="928162454" sldId="260"/>
            <ac:spMk id="3" creationId="{E7607AE8-FCFC-0B4D-03AE-A0C3F7B02C27}"/>
          </ac:spMkLst>
        </pc:spChg>
        <pc:picChg chg="add mod">
          <ac:chgData name="gaurang manjrekar" userId="ee0fd331cdffe587" providerId="LiveId" clId="{F505233C-7E30-45D2-B424-0964BEFB7226}" dt="2023-03-08T14:36:49.552" v="24" actId="1076"/>
          <ac:picMkLst>
            <pc:docMk/>
            <pc:sldMk cId="928162454" sldId="260"/>
            <ac:picMk id="5" creationId="{67FADB79-87B3-C752-1271-4522E1C70A64}"/>
          </ac:picMkLst>
        </pc:picChg>
        <pc:picChg chg="del">
          <ac:chgData name="gaurang manjrekar" userId="ee0fd331cdffe587" providerId="LiveId" clId="{F505233C-7E30-45D2-B424-0964BEFB7226}" dt="2023-03-08T14:36:14.743" v="21" actId="21"/>
          <ac:picMkLst>
            <pc:docMk/>
            <pc:sldMk cId="928162454" sldId="260"/>
            <ac:picMk id="2052" creationId="{D3826963-FADB-C32B-C569-CC6C838CD664}"/>
          </ac:picMkLst>
        </pc:picChg>
        <pc:picChg chg="del">
          <ac:chgData name="gaurang manjrekar" userId="ee0fd331cdffe587" providerId="LiveId" clId="{F505233C-7E30-45D2-B424-0964BEFB7226}" dt="2023-03-08T14:36:17.555" v="22" actId="21"/>
          <ac:picMkLst>
            <pc:docMk/>
            <pc:sldMk cId="928162454" sldId="260"/>
            <ac:picMk id="2056" creationId="{88AF316C-9840-545A-CB9D-EAB9BD0810A2}"/>
          </ac:picMkLst>
        </pc:picChg>
      </pc:sldChg>
      <pc:sldChg chg="addSp delSp modSp add mod">
        <pc:chgData name="gaurang manjrekar" userId="ee0fd331cdffe587" providerId="LiveId" clId="{F505233C-7E30-45D2-B424-0964BEFB7226}" dt="2023-03-08T14:44:26.839" v="89" actId="1076"/>
        <pc:sldMkLst>
          <pc:docMk/>
          <pc:sldMk cId="2108579419" sldId="261"/>
        </pc:sldMkLst>
        <pc:spChg chg="mod">
          <ac:chgData name="gaurang manjrekar" userId="ee0fd331cdffe587" providerId="LiveId" clId="{F505233C-7E30-45D2-B424-0964BEFB7226}" dt="2023-03-08T14:39:59.577" v="83" actId="20577"/>
          <ac:spMkLst>
            <pc:docMk/>
            <pc:sldMk cId="2108579419" sldId="261"/>
            <ac:spMk id="12" creationId="{BB1AA109-9C1C-412A-120C-4B4496A42E0B}"/>
          </ac:spMkLst>
        </pc:spChg>
        <pc:picChg chg="del">
          <ac:chgData name="gaurang manjrekar" userId="ee0fd331cdffe587" providerId="LiveId" clId="{F505233C-7E30-45D2-B424-0964BEFB7226}" dt="2023-03-08T14:40:09.820" v="84" actId="21"/>
          <ac:picMkLst>
            <pc:docMk/>
            <pc:sldMk cId="2108579419" sldId="261"/>
            <ac:picMk id="3" creationId="{7241F9DD-B099-A78F-2336-AE6A7E365B69}"/>
          </ac:picMkLst>
        </pc:picChg>
        <pc:picChg chg="add mod">
          <ac:chgData name="gaurang manjrekar" userId="ee0fd331cdffe587" providerId="LiveId" clId="{F505233C-7E30-45D2-B424-0964BEFB7226}" dt="2023-03-08T14:43:40.630" v="87" actId="1076"/>
          <ac:picMkLst>
            <pc:docMk/>
            <pc:sldMk cId="2108579419" sldId="261"/>
            <ac:picMk id="5" creationId="{40747FB6-CB0B-6366-A3B9-ACEFD884590E}"/>
          </ac:picMkLst>
        </pc:picChg>
        <pc:picChg chg="add mod">
          <ac:chgData name="gaurang manjrekar" userId="ee0fd331cdffe587" providerId="LiveId" clId="{F505233C-7E30-45D2-B424-0964BEFB7226}" dt="2023-03-08T14:44:26.839" v="89" actId="1076"/>
          <ac:picMkLst>
            <pc:docMk/>
            <pc:sldMk cId="2108579419" sldId="261"/>
            <ac:picMk id="6" creationId="{DC018051-B37C-F166-7CAE-6CB9669A628D}"/>
          </ac:picMkLst>
        </pc:picChg>
        <pc:picChg chg="del">
          <ac:chgData name="gaurang manjrekar" userId="ee0fd331cdffe587" providerId="LiveId" clId="{F505233C-7E30-45D2-B424-0964BEFB7226}" dt="2023-03-08T14:40:13.646" v="85" actId="21"/>
          <ac:picMkLst>
            <pc:docMk/>
            <pc:sldMk cId="2108579419" sldId="261"/>
            <ac:picMk id="11" creationId="{BE15FB46-7685-DEB9-9FB0-92B7D7A265A6}"/>
          </ac:picMkLst>
        </pc:picChg>
      </pc:sldChg>
      <pc:sldChg chg="addSp delSp modSp new mod">
        <pc:chgData name="gaurang manjrekar" userId="ee0fd331cdffe587" providerId="LiveId" clId="{F505233C-7E30-45D2-B424-0964BEFB7226}" dt="2023-03-08T14:56:05.460" v="168" actId="20577"/>
        <pc:sldMkLst>
          <pc:docMk/>
          <pc:sldMk cId="3051681731" sldId="262"/>
        </pc:sldMkLst>
        <pc:spChg chg="mod">
          <ac:chgData name="gaurang manjrekar" userId="ee0fd331cdffe587" providerId="LiveId" clId="{F505233C-7E30-45D2-B424-0964BEFB7226}" dt="2023-03-08T14:56:05.460" v="168" actId="20577"/>
          <ac:spMkLst>
            <pc:docMk/>
            <pc:sldMk cId="3051681731" sldId="262"/>
            <ac:spMk id="2" creationId="{747C1AAA-0388-F6BF-CD26-5A80EBD820EC}"/>
          </ac:spMkLst>
        </pc:spChg>
        <pc:spChg chg="del">
          <ac:chgData name="gaurang manjrekar" userId="ee0fd331cdffe587" providerId="LiveId" clId="{F505233C-7E30-45D2-B424-0964BEFB7226}" dt="2023-03-08T14:46:02.723" v="98" actId="21"/>
          <ac:spMkLst>
            <pc:docMk/>
            <pc:sldMk cId="3051681731" sldId="262"/>
            <ac:spMk id="3" creationId="{F08A7822-DEB2-2B4D-9AFF-7B3AD440564C}"/>
          </ac:spMkLst>
        </pc:spChg>
        <pc:picChg chg="add mod">
          <ac:chgData name="gaurang manjrekar" userId="ee0fd331cdffe587" providerId="LiveId" clId="{F505233C-7E30-45D2-B424-0964BEFB7226}" dt="2023-03-08T14:55:23.710" v="162" actId="1076"/>
          <ac:picMkLst>
            <pc:docMk/>
            <pc:sldMk cId="3051681731" sldId="262"/>
            <ac:picMk id="5" creationId="{2636E12A-CB7E-AB6C-B18E-9B1F9E4DE63E}"/>
          </ac:picMkLst>
        </pc:picChg>
      </pc:sldChg>
      <pc:sldChg chg="add">
        <pc:chgData name="gaurang manjrekar" userId="ee0fd331cdffe587" providerId="LiveId" clId="{F505233C-7E30-45D2-B424-0964BEFB7226}" dt="2023-03-09T14:42:53.303" v="190"/>
        <pc:sldMkLst>
          <pc:docMk/>
          <pc:sldMk cId="1965652030" sldId="263"/>
        </pc:sldMkLst>
      </pc:sldChg>
      <pc:sldChg chg="addSp delSp modSp add mod">
        <pc:chgData name="gaurang manjrekar" userId="ee0fd331cdffe587" providerId="LiveId" clId="{F505233C-7E30-45D2-B424-0964BEFB7226}" dt="2023-03-08T14:48:07.945" v="107" actId="14100"/>
        <pc:sldMkLst>
          <pc:docMk/>
          <pc:sldMk cId="3841154031" sldId="268"/>
        </pc:sldMkLst>
        <pc:picChg chg="del">
          <ac:chgData name="gaurang manjrekar" userId="ee0fd331cdffe587" providerId="LiveId" clId="{F505233C-7E30-45D2-B424-0964BEFB7226}" dt="2023-03-08T14:47:08.585" v="103" actId="21"/>
          <ac:picMkLst>
            <pc:docMk/>
            <pc:sldMk cId="3841154031" sldId="268"/>
            <ac:picMk id="2" creationId="{E48DA314-8D3E-793C-E89B-0A4F228A843D}"/>
          </ac:picMkLst>
        </pc:picChg>
        <pc:picChg chg="add mod">
          <ac:chgData name="gaurang manjrekar" userId="ee0fd331cdffe587" providerId="LiveId" clId="{F505233C-7E30-45D2-B424-0964BEFB7226}" dt="2023-03-08T14:48:07.945" v="107" actId="14100"/>
          <ac:picMkLst>
            <pc:docMk/>
            <pc:sldMk cId="3841154031" sldId="268"/>
            <ac:picMk id="7" creationId="{C398D00A-FCBA-50EA-B5EA-8D762AAB6832}"/>
          </ac:picMkLst>
        </pc:picChg>
      </pc:sldChg>
      <pc:sldChg chg="modSp add mod">
        <pc:chgData name="gaurang manjrekar" userId="ee0fd331cdffe587" providerId="LiveId" clId="{F505233C-7E30-45D2-B424-0964BEFB7226}" dt="2023-03-08T14:49:45.186" v="110" actId="14100"/>
        <pc:sldMkLst>
          <pc:docMk/>
          <pc:sldMk cId="308713852" sldId="269"/>
        </pc:sldMkLst>
        <pc:picChg chg="mod">
          <ac:chgData name="gaurang manjrekar" userId="ee0fd331cdffe587" providerId="LiveId" clId="{F505233C-7E30-45D2-B424-0964BEFB7226}" dt="2023-03-08T14:49:45.186" v="110" actId="14100"/>
          <ac:picMkLst>
            <pc:docMk/>
            <pc:sldMk cId="308713852" sldId="269"/>
            <ac:picMk id="3" creationId="{F76A81EA-ABE9-F300-BDC7-E6249453CF5D}"/>
          </ac:picMkLst>
        </pc:picChg>
      </pc:sldChg>
      <pc:sldChg chg="addSp delSp modSp add mod ord">
        <pc:chgData name="gaurang manjrekar" userId="ee0fd331cdffe587" providerId="LiveId" clId="{F505233C-7E30-45D2-B424-0964BEFB7226}" dt="2023-03-08T15:01:52.736" v="188"/>
        <pc:sldMkLst>
          <pc:docMk/>
          <pc:sldMk cId="2200708787" sldId="271"/>
        </pc:sldMkLst>
        <pc:picChg chg="add mod">
          <ac:chgData name="gaurang manjrekar" userId="ee0fd331cdffe587" providerId="LiveId" clId="{F505233C-7E30-45D2-B424-0964BEFB7226}" dt="2023-03-08T14:53:02.575" v="115" actId="14100"/>
          <ac:picMkLst>
            <pc:docMk/>
            <pc:sldMk cId="2200708787" sldId="271"/>
            <ac:picMk id="3" creationId="{4A224A2D-577D-0DA1-CDB4-6B51140A04DB}"/>
          </ac:picMkLst>
        </pc:picChg>
        <pc:picChg chg="add del mod">
          <ac:chgData name="gaurang manjrekar" userId="ee0fd331cdffe587" providerId="LiveId" clId="{F505233C-7E30-45D2-B424-0964BEFB7226}" dt="2023-03-08T14:56:32.118" v="171"/>
          <ac:picMkLst>
            <pc:docMk/>
            <pc:sldMk cId="2200708787" sldId="271"/>
            <ac:picMk id="5" creationId="{B1F3F5B3-77B7-FC79-D9A4-C20CF9F617EE}"/>
          </ac:picMkLst>
        </pc:picChg>
        <pc:picChg chg="del">
          <ac:chgData name="gaurang manjrekar" userId="ee0fd331cdffe587" providerId="LiveId" clId="{F505233C-7E30-45D2-B424-0964BEFB7226}" dt="2023-03-08T14:52:32.720" v="112" actId="21"/>
          <ac:picMkLst>
            <pc:docMk/>
            <pc:sldMk cId="2200708787" sldId="271"/>
            <ac:picMk id="15362" creationId="{3C82A0DC-941A-A186-AD0C-D09EBFC183A3}"/>
          </ac:picMkLst>
        </pc:picChg>
      </pc:sldChg>
      <pc:sldChg chg="addSp delSp modSp add mod">
        <pc:chgData name="gaurang manjrekar" userId="ee0fd331cdffe587" providerId="LiveId" clId="{F505233C-7E30-45D2-B424-0964BEFB7226}" dt="2023-03-08T14:54:22.827" v="126" actId="14100"/>
        <pc:sldMkLst>
          <pc:docMk/>
          <pc:sldMk cId="1642316043" sldId="272"/>
        </pc:sldMkLst>
        <pc:picChg chg="add mod">
          <ac:chgData name="gaurang manjrekar" userId="ee0fd331cdffe587" providerId="LiveId" clId="{F505233C-7E30-45D2-B424-0964BEFB7226}" dt="2023-03-08T14:54:22.827" v="126" actId="14100"/>
          <ac:picMkLst>
            <pc:docMk/>
            <pc:sldMk cId="1642316043" sldId="272"/>
            <ac:picMk id="3" creationId="{DA10F37C-629C-04CB-FBAA-9B0CFAABBFE3}"/>
          </ac:picMkLst>
        </pc:picChg>
        <pc:picChg chg="del mod">
          <ac:chgData name="gaurang manjrekar" userId="ee0fd331cdffe587" providerId="LiveId" clId="{F505233C-7E30-45D2-B424-0964BEFB7226}" dt="2023-03-08T14:54:07.861" v="121" actId="21"/>
          <ac:picMkLst>
            <pc:docMk/>
            <pc:sldMk cId="1642316043" sldId="272"/>
            <ac:picMk id="14338" creationId="{73808FD5-B52C-4D9A-F7BC-90BEDF2C508D}"/>
          </ac:picMkLst>
        </pc:picChg>
      </pc:sldChg>
      <pc:sldChg chg="addSp modSp new mod">
        <pc:chgData name="gaurang manjrekar" userId="ee0fd331cdffe587" providerId="LiveId" clId="{F505233C-7E30-45D2-B424-0964BEFB7226}" dt="2023-03-08T14:57:41.403" v="182" actId="14100"/>
        <pc:sldMkLst>
          <pc:docMk/>
          <pc:sldMk cId="1660797871" sldId="273"/>
        </pc:sldMkLst>
        <pc:spChg chg="add mod">
          <ac:chgData name="gaurang manjrekar" userId="ee0fd331cdffe587" providerId="LiveId" clId="{F505233C-7E30-45D2-B424-0964BEFB7226}" dt="2023-03-08T14:57:03.135" v="178" actId="2711"/>
          <ac:spMkLst>
            <pc:docMk/>
            <pc:sldMk cId="1660797871" sldId="273"/>
            <ac:spMk id="3" creationId="{BACAD046-94CC-3FC3-D748-5DFF20547163}"/>
          </ac:spMkLst>
        </pc:spChg>
        <pc:picChg chg="add mod">
          <ac:chgData name="gaurang manjrekar" userId="ee0fd331cdffe587" providerId="LiveId" clId="{F505233C-7E30-45D2-B424-0964BEFB7226}" dt="2023-03-08T14:57:41.403" v="182" actId="14100"/>
          <ac:picMkLst>
            <pc:docMk/>
            <pc:sldMk cId="1660797871" sldId="273"/>
            <ac:picMk id="5" creationId="{EF94AE1A-8906-7090-85D0-53798F71999C}"/>
          </ac:picMkLst>
        </pc:picChg>
      </pc:sldChg>
      <pc:sldChg chg="modSp add mod">
        <pc:chgData name="gaurang manjrekar" userId="ee0fd331cdffe587" providerId="LiveId" clId="{F505233C-7E30-45D2-B424-0964BEFB7226}" dt="2023-03-09T15:44:09.090" v="1104" actId="20577"/>
        <pc:sldMkLst>
          <pc:docMk/>
          <pc:sldMk cId="3715338416" sldId="274"/>
        </pc:sldMkLst>
        <pc:spChg chg="mod">
          <ac:chgData name="gaurang manjrekar" userId="ee0fd331cdffe587" providerId="LiveId" clId="{F505233C-7E30-45D2-B424-0964BEFB7226}" dt="2023-03-09T15:44:09.090" v="1104" actId="20577"/>
          <ac:spMkLst>
            <pc:docMk/>
            <pc:sldMk cId="3715338416" sldId="274"/>
            <ac:spMk id="3" creationId="{00000000-0000-0000-0000-000000000000}"/>
          </ac:spMkLst>
        </pc:spChg>
      </pc:sldChg>
      <pc:sldChg chg="add">
        <pc:chgData name="gaurang manjrekar" userId="ee0fd331cdffe587" providerId="LiveId" clId="{F505233C-7E30-45D2-B424-0964BEFB7226}" dt="2023-03-08T14:59:24.184" v="184"/>
        <pc:sldMkLst>
          <pc:docMk/>
          <pc:sldMk cId="3881299833" sldId="275"/>
        </pc:sldMkLst>
      </pc:sldChg>
      <pc:sldChg chg="add">
        <pc:chgData name="gaurang manjrekar" userId="ee0fd331cdffe587" providerId="LiveId" clId="{F505233C-7E30-45D2-B424-0964BEFB7226}" dt="2023-03-08T15:00:02.955" v="185"/>
        <pc:sldMkLst>
          <pc:docMk/>
          <pc:sldMk cId="2879384627" sldId="276"/>
        </pc:sldMkLst>
      </pc:sldChg>
      <pc:sldChg chg="add">
        <pc:chgData name="gaurang manjrekar" userId="ee0fd331cdffe587" providerId="LiveId" clId="{F505233C-7E30-45D2-B424-0964BEFB7226}" dt="2023-03-08T15:00:28.835" v="186"/>
        <pc:sldMkLst>
          <pc:docMk/>
          <pc:sldMk cId="323105997" sldId="277"/>
        </pc:sldMkLst>
      </pc:sldChg>
      <pc:sldChg chg="delSp modSp add mod">
        <pc:chgData name="gaurang manjrekar" userId="ee0fd331cdffe587" providerId="LiveId" clId="{F505233C-7E30-45D2-B424-0964BEFB7226}" dt="2023-03-09T15:46:38.657" v="1111" actId="20577"/>
        <pc:sldMkLst>
          <pc:docMk/>
          <pc:sldMk cId="1875912756" sldId="278"/>
        </pc:sldMkLst>
        <pc:spChg chg="mod">
          <ac:chgData name="gaurang manjrekar" userId="ee0fd331cdffe587" providerId="LiveId" clId="{F505233C-7E30-45D2-B424-0964BEFB7226}" dt="2023-03-09T14:56:50.620" v="228" actId="207"/>
          <ac:spMkLst>
            <pc:docMk/>
            <pc:sldMk cId="1875912756" sldId="278"/>
            <ac:spMk id="5" creationId="{52640435-5908-435B-A3F9-9F35CA2ABCF2}"/>
          </ac:spMkLst>
        </pc:spChg>
        <pc:spChg chg="mod">
          <ac:chgData name="gaurang manjrekar" userId="ee0fd331cdffe587" providerId="LiveId" clId="{F505233C-7E30-45D2-B424-0964BEFB7226}" dt="2023-03-09T15:46:38.657" v="1111" actId="20577"/>
          <ac:spMkLst>
            <pc:docMk/>
            <pc:sldMk cId="1875912756" sldId="278"/>
            <ac:spMk id="6" creationId="{8D0B921F-C1BE-4524-AC0F-F3879F46B1C0}"/>
          </ac:spMkLst>
        </pc:spChg>
        <pc:picChg chg="del">
          <ac:chgData name="gaurang manjrekar" userId="ee0fd331cdffe587" providerId="LiveId" clId="{F505233C-7E30-45D2-B424-0964BEFB7226}" dt="2023-03-09T14:55:42.686" v="205" actId="21"/>
          <ac:picMkLst>
            <pc:docMk/>
            <pc:sldMk cId="1875912756" sldId="278"/>
            <ac:picMk id="8" creationId="{C545D0D8-B505-4D73-B605-61464364417B}"/>
          </ac:picMkLst>
        </pc:picChg>
      </pc:sldChg>
      <pc:sldChg chg="add del">
        <pc:chgData name="gaurang manjrekar" userId="ee0fd331cdffe587" providerId="LiveId" clId="{F505233C-7E30-45D2-B424-0964BEFB7226}" dt="2023-03-09T14:43:06.138" v="191" actId="2696"/>
        <pc:sldMkLst>
          <pc:docMk/>
          <pc:sldMk cId="1272548666" sldId="282"/>
        </pc:sldMkLst>
      </pc:sldChg>
      <pc:sldChg chg="addSp delSp modSp add mod">
        <pc:chgData name="gaurang manjrekar" userId="ee0fd331cdffe587" providerId="LiveId" clId="{F505233C-7E30-45D2-B424-0964BEFB7226}" dt="2023-03-09T15:24:15.340" v="769" actId="1076"/>
        <pc:sldMkLst>
          <pc:docMk/>
          <pc:sldMk cId="2354284419" sldId="296"/>
        </pc:sldMkLst>
        <pc:spChg chg="mod">
          <ac:chgData name="gaurang manjrekar" userId="ee0fd331cdffe587" providerId="LiveId" clId="{F505233C-7E30-45D2-B424-0964BEFB7226}" dt="2023-03-09T15:08:46.136" v="355" actId="113"/>
          <ac:spMkLst>
            <pc:docMk/>
            <pc:sldMk cId="2354284419" sldId="296"/>
            <ac:spMk id="3" creationId="{A89C3E75-565E-2311-1774-17B45F36C972}"/>
          </ac:spMkLst>
        </pc:spChg>
        <pc:spChg chg="add mod">
          <ac:chgData name="gaurang manjrekar" userId="ee0fd331cdffe587" providerId="LiveId" clId="{F505233C-7E30-45D2-B424-0964BEFB7226}" dt="2023-03-09T15:10:41.119" v="412" actId="1076"/>
          <ac:spMkLst>
            <pc:docMk/>
            <pc:sldMk cId="2354284419" sldId="296"/>
            <ac:spMk id="8" creationId="{7ADC05F9-DF42-BE58-7EA3-8C536FAB123C}"/>
          </ac:spMkLst>
        </pc:spChg>
        <pc:spChg chg="add mod">
          <ac:chgData name="gaurang manjrekar" userId="ee0fd331cdffe587" providerId="LiveId" clId="{F505233C-7E30-45D2-B424-0964BEFB7226}" dt="2023-03-09T15:11:54.093" v="453" actId="1076"/>
          <ac:spMkLst>
            <pc:docMk/>
            <pc:sldMk cId="2354284419" sldId="296"/>
            <ac:spMk id="11" creationId="{E164268D-6D12-5786-00DA-26D83B6D581C}"/>
          </ac:spMkLst>
        </pc:spChg>
        <pc:spChg chg="add mod">
          <ac:chgData name="gaurang manjrekar" userId="ee0fd331cdffe587" providerId="LiveId" clId="{F505233C-7E30-45D2-B424-0964BEFB7226}" dt="2023-03-09T15:14:11.652" v="499" actId="1076"/>
          <ac:spMkLst>
            <pc:docMk/>
            <pc:sldMk cId="2354284419" sldId="296"/>
            <ac:spMk id="16" creationId="{4DC22D0E-FF2B-3DFA-7AC9-43447E472A4A}"/>
          </ac:spMkLst>
        </pc:spChg>
        <pc:spChg chg="add mod">
          <ac:chgData name="gaurang manjrekar" userId="ee0fd331cdffe587" providerId="LiveId" clId="{F505233C-7E30-45D2-B424-0964BEFB7226}" dt="2023-03-09T15:24:15.340" v="769" actId="1076"/>
          <ac:spMkLst>
            <pc:docMk/>
            <pc:sldMk cId="2354284419" sldId="296"/>
            <ac:spMk id="17" creationId="{BE503306-B65B-E443-083D-B87EBE047A5D}"/>
          </ac:spMkLst>
        </pc:spChg>
        <pc:picChg chg="add mod">
          <ac:chgData name="gaurang manjrekar" userId="ee0fd331cdffe587" providerId="LiveId" clId="{F505233C-7E30-45D2-B424-0964BEFB7226}" dt="2023-03-09T15:10:16.636" v="408" actId="14100"/>
          <ac:picMkLst>
            <pc:docMk/>
            <pc:sldMk cId="2354284419" sldId="296"/>
            <ac:picMk id="5" creationId="{13D302DF-6D63-C1B1-6FBE-D4764FA2B025}"/>
          </ac:picMkLst>
        </pc:picChg>
        <pc:picChg chg="add mod">
          <ac:chgData name="gaurang manjrekar" userId="ee0fd331cdffe587" providerId="LiveId" clId="{F505233C-7E30-45D2-B424-0964BEFB7226}" dt="2023-03-09T15:10:22.974" v="410" actId="1076"/>
          <ac:picMkLst>
            <pc:docMk/>
            <pc:sldMk cId="2354284419" sldId="296"/>
            <ac:picMk id="7" creationId="{6B972AE1-24AC-A2F3-496D-E3B6E024DDD8}"/>
          </ac:picMkLst>
        </pc:picChg>
        <pc:picChg chg="add mod">
          <ac:chgData name="gaurang manjrekar" userId="ee0fd331cdffe587" providerId="LiveId" clId="{F505233C-7E30-45D2-B424-0964BEFB7226}" dt="2023-03-09T15:11:22.328" v="415" actId="14100"/>
          <ac:picMkLst>
            <pc:docMk/>
            <pc:sldMk cId="2354284419" sldId="296"/>
            <ac:picMk id="10" creationId="{ACBBFB82-DA25-8608-2D94-DB3AE24F8112}"/>
          </ac:picMkLst>
        </pc:picChg>
        <pc:picChg chg="add mod">
          <ac:chgData name="gaurang manjrekar" userId="ee0fd331cdffe587" providerId="LiveId" clId="{F505233C-7E30-45D2-B424-0964BEFB7226}" dt="2023-03-09T15:12:57.558" v="457" actId="1076"/>
          <ac:picMkLst>
            <pc:docMk/>
            <pc:sldMk cId="2354284419" sldId="296"/>
            <ac:picMk id="13" creationId="{75CE3161-6D41-4DCE-00AD-F553D6019E7D}"/>
          </ac:picMkLst>
        </pc:picChg>
        <pc:picChg chg="add mod">
          <ac:chgData name="gaurang manjrekar" userId="ee0fd331cdffe587" providerId="LiveId" clId="{F505233C-7E30-45D2-B424-0964BEFB7226}" dt="2023-03-09T15:13:38.616" v="461" actId="1076"/>
          <ac:picMkLst>
            <pc:docMk/>
            <pc:sldMk cId="2354284419" sldId="296"/>
            <ac:picMk id="15" creationId="{0B69948A-340C-2F77-EA37-144B0300AD5D}"/>
          </ac:picMkLst>
        </pc:picChg>
        <pc:picChg chg="del">
          <ac:chgData name="gaurang manjrekar" userId="ee0fd331cdffe587" providerId="LiveId" clId="{F505233C-7E30-45D2-B424-0964BEFB7226}" dt="2023-03-09T15:06:29.799" v="324" actId="21"/>
          <ac:picMkLst>
            <pc:docMk/>
            <pc:sldMk cId="2354284419" sldId="296"/>
            <ac:picMk id="1032" creationId="{0F6F0929-6939-224B-E2B8-25F8DF13B85E}"/>
          </ac:picMkLst>
        </pc:picChg>
      </pc:sldChg>
      <pc:sldChg chg="addSp delSp modSp add mod">
        <pc:chgData name="gaurang manjrekar" userId="ee0fd331cdffe587" providerId="LiveId" clId="{F505233C-7E30-45D2-B424-0964BEFB7226}" dt="2023-03-09T15:35:07.386" v="857" actId="1076"/>
        <pc:sldMkLst>
          <pc:docMk/>
          <pc:sldMk cId="3726351993" sldId="303"/>
        </pc:sldMkLst>
        <pc:picChg chg="del">
          <ac:chgData name="gaurang manjrekar" userId="ee0fd331cdffe587" providerId="LiveId" clId="{F505233C-7E30-45D2-B424-0964BEFB7226}" dt="2023-03-09T15:33:09.647" v="848" actId="21"/>
          <ac:picMkLst>
            <pc:docMk/>
            <pc:sldMk cId="3726351993" sldId="303"/>
            <ac:picMk id="3" creationId="{26207F67-498B-75E6-4AA5-2C10BD8A860C}"/>
          </ac:picMkLst>
        </pc:picChg>
        <pc:picChg chg="add mod">
          <ac:chgData name="gaurang manjrekar" userId="ee0fd331cdffe587" providerId="LiveId" clId="{F505233C-7E30-45D2-B424-0964BEFB7226}" dt="2023-03-09T15:35:07.386" v="857" actId="1076"/>
          <ac:picMkLst>
            <pc:docMk/>
            <pc:sldMk cId="3726351993" sldId="303"/>
            <ac:picMk id="5" creationId="{552CDB62-132E-94CE-94B8-3A29A0D3D691}"/>
          </ac:picMkLst>
        </pc:picChg>
      </pc:sldChg>
      <pc:sldChg chg="addSp delSp modSp add mod">
        <pc:chgData name="gaurang manjrekar" userId="ee0fd331cdffe587" providerId="LiveId" clId="{F505233C-7E30-45D2-B424-0964BEFB7226}" dt="2023-03-09T15:03:31.246" v="322" actId="255"/>
        <pc:sldMkLst>
          <pc:docMk/>
          <pc:sldMk cId="4062490703" sldId="304"/>
        </pc:sldMkLst>
        <pc:spChg chg="del mod">
          <ac:chgData name="gaurang manjrekar" userId="ee0fd331cdffe587" providerId="LiveId" clId="{F505233C-7E30-45D2-B424-0964BEFB7226}" dt="2023-03-09T15:00:03.689" v="240"/>
          <ac:spMkLst>
            <pc:docMk/>
            <pc:sldMk cId="4062490703" sldId="304"/>
            <ac:spMk id="5" creationId="{0A53193D-FCCA-2753-3F1E-F284CD090D06}"/>
          </ac:spMkLst>
        </pc:spChg>
        <pc:spChg chg="add mod">
          <ac:chgData name="gaurang manjrekar" userId="ee0fd331cdffe587" providerId="LiveId" clId="{F505233C-7E30-45D2-B424-0964BEFB7226}" dt="2023-03-09T15:03:31.246" v="322" actId="255"/>
          <ac:spMkLst>
            <pc:docMk/>
            <pc:sldMk cId="4062490703" sldId="304"/>
            <ac:spMk id="12" creationId="{185B003A-3624-B671-4219-40053B498237}"/>
          </ac:spMkLst>
        </pc:spChg>
        <pc:picChg chg="del mod">
          <ac:chgData name="gaurang manjrekar" userId="ee0fd331cdffe587" providerId="LiveId" clId="{F505233C-7E30-45D2-B424-0964BEFB7226}" dt="2023-03-09T14:59:42.517" v="235" actId="21"/>
          <ac:picMkLst>
            <pc:docMk/>
            <pc:sldMk cId="4062490703" sldId="304"/>
            <ac:picMk id="2" creationId="{400E67EE-726A-7D20-9479-B40F176C1712}"/>
          </ac:picMkLst>
        </pc:picChg>
        <pc:picChg chg="del">
          <ac:chgData name="gaurang manjrekar" userId="ee0fd331cdffe587" providerId="LiveId" clId="{F505233C-7E30-45D2-B424-0964BEFB7226}" dt="2023-03-09T14:59:45.691" v="236" actId="21"/>
          <ac:picMkLst>
            <pc:docMk/>
            <pc:sldMk cId="4062490703" sldId="304"/>
            <ac:picMk id="6" creationId="{B4E2EAA9-5598-FCEC-52C6-06DD70E43013}"/>
          </ac:picMkLst>
        </pc:picChg>
        <pc:picChg chg="add mod">
          <ac:chgData name="gaurang manjrekar" userId="ee0fd331cdffe587" providerId="LiveId" clId="{F505233C-7E30-45D2-B424-0964BEFB7226}" dt="2023-03-09T15:00:59.298" v="242" actId="1076"/>
          <ac:picMkLst>
            <pc:docMk/>
            <pc:sldMk cId="4062490703" sldId="304"/>
            <ac:picMk id="9" creationId="{7F268D63-DEB3-226C-8EA8-B53594B4CA1E}"/>
          </ac:picMkLst>
        </pc:picChg>
        <pc:picChg chg="add mod">
          <ac:chgData name="gaurang manjrekar" userId="ee0fd331cdffe587" providerId="LiveId" clId="{F505233C-7E30-45D2-B424-0964BEFB7226}" dt="2023-03-09T15:01:45.790" v="246" actId="14100"/>
          <ac:picMkLst>
            <pc:docMk/>
            <pc:sldMk cId="4062490703" sldId="304"/>
            <ac:picMk id="11" creationId="{564DA386-7660-C19B-BEBE-DC0590E791AD}"/>
          </ac:picMkLst>
        </pc:picChg>
        <pc:picChg chg="del mod">
          <ac:chgData name="gaurang manjrekar" userId="ee0fd331cdffe587" providerId="LiveId" clId="{F505233C-7E30-45D2-B424-0964BEFB7226}" dt="2023-03-09T14:59:38.761" v="233" actId="21"/>
          <ac:picMkLst>
            <pc:docMk/>
            <pc:sldMk cId="4062490703" sldId="304"/>
            <ac:picMk id="1026" creationId="{E568B3F1-C6DF-8023-E7AE-7E5F91300AE3}"/>
          </ac:picMkLst>
        </pc:picChg>
        <pc:cxnChg chg="del">
          <ac:chgData name="gaurang manjrekar" userId="ee0fd331cdffe587" providerId="LiveId" clId="{F505233C-7E30-45D2-B424-0964BEFB7226}" dt="2023-03-09T14:59:53.588" v="237" actId="21"/>
          <ac:cxnSpMkLst>
            <pc:docMk/>
            <pc:sldMk cId="4062490703" sldId="304"/>
            <ac:cxnSpMk id="3" creationId="{5AE4DCB4-BB63-63F3-DDB0-B1BD6337929E}"/>
          </ac:cxnSpMkLst>
        </pc:cxnChg>
        <pc:cxnChg chg="del">
          <ac:chgData name="gaurang manjrekar" userId="ee0fd331cdffe587" providerId="LiveId" clId="{F505233C-7E30-45D2-B424-0964BEFB7226}" dt="2023-03-09T14:59:53.588" v="237" actId="21"/>
          <ac:cxnSpMkLst>
            <pc:docMk/>
            <pc:sldMk cId="4062490703" sldId="304"/>
            <ac:cxnSpMk id="7" creationId="{5C777D3E-60DC-3B53-FB8E-2C43EEA09CD6}"/>
          </ac:cxnSpMkLst>
        </pc:cxnChg>
      </pc:sldChg>
      <pc:sldChg chg="addSp delSp modSp new mod">
        <pc:chgData name="gaurang manjrekar" userId="ee0fd331cdffe587" providerId="LiveId" clId="{F505233C-7E30-45D2-B424-0964BEFB7226}" dt="2023-03-09T15:23:58.298" v="760" actId="1076"/>
        <pc:sldMkLst>
          <pc:docMk/>
          <pc:sldMk cId="3576874577" sldId="305"/>
        </pc:sldMkLst>
        <pc:spChg chg="add mod">
          <ac:chgData name="gaurang manjrekar" userId="ee0fd331cdffe587" providerId="LiveId" clId="{F505233C-7E30-45D2-B424-0964BEFB7226}" dt="2023-03-09T15:15:45.305" v="528" actId="1076"/>
          <ac:spMkLst>
            <pc:docMk/>
            <pc:sldMk cId="3576874577" sldId="305"/>
            <ac:spMk id="3" creationId="{D9AE1D6B-5655-7228-FC23-A3850D2DD544}"/>
          </ac:spMkLst>
        </pc:spChg>
        <pc:spChg chg="add mod">
          <ac:chgData name="gaurang manjrekar" userId="ee0fd331cdffe587" providerId="LiveId" clId="{F505233C-7E30-45D2-B424-0964BEFB7226}" dt="2023-03-09T15:17:08.108" v="551" actId="113"/>
          <ac:spMkLst>
            <pc:docMk/>
            <pc:sldMk cId="3576874577" sldId="305"/>
            <ac:spMk id="6" creationId="{A1076411-8D7A-C947-CE09-D1B8D377C7C4}"/>
          </ac:spMkLst>
        </pc:spChg>
        <pc:spChg chg="add mod">
          <ac:chgData name="gaurang manjrekar" userId="ee0fd331cdffe587" providerId="LiveId" clId="{F505233C-7E30-45D2-B424-0964BEFB7226}" dt="2023-03-09T15:20:03.914" v="670" actId="1076"/>
          <ac:spMkLst>
            <pc:docMk/>
            <pc:sldMk cId="3576874577" sldId="305"/>
            <ac:spMk id="9" creationId="{5D9AAEFB-AC20-D97D-43A1-CAF4AA29AC0E}"/>
          </ac:spMkLst>
        </pc:spChg>
        <pc:spChg chg="add mod">
          <ac:chgData name="gaurang manjrekar" userId="ee0fd331cdffe587" providerId="LiveId" clId="{F505233C-7E30-45D2-B424-0964BEFB7226}" dt="2023-03-09T15:19:53.624" v="668" actId="1076"/>
          <ac:spMkLst>
            <pc:docMk/>
            <pc:sldMk cId="3576874577" sldId="305"/>
            <ac:spMk id="14" creationId="{25290E96-7022-2C1B-A415-249CC8DB3104}"/>
          </ac:spMkLst>
        </pc:spChg>
        <pc:spChg chg="add mod">
          <ac:chgData name="gaurang manjrekar" userId="ee0fd331cdffe587" providerId="LiveId" clId="{F505233C-7E30-45D2-B424-0964BEFB7226}" dt="2023-03-09T15:21:21.291" v="718" actId="1076"/>
          <ac:spMkLst>
            <pc:docMk/>
            <pc:sldMk cId="3576874577" sldId="305"/>
            <ac:spMk id="17" creationId="{2426A311-7FD6-D978-7EE0-6633B0AF986A}"/>
          </ac:spMkLst>
        </pc:spChg>
        <pc:spChg chg="add mod">
          <ac:chgData name="gaurang manjrekar" userId="ee0fd331cdffe587" providerId="LiveId" clId="{F505233C-7E30-45D2-B424-0964BEFB7226}" dt="2023-03-09T15:22:28.668" v="734" actId="1076"/>
          <ac:spMkLst>
            <pc:docMk/>
            <pc:sldMk cId="3576874577" sldId="305"/>
            <ac:spMk id="20" creationId="{835146D3-8590-169D-E0C0-64C893B6A4AA}"/>
          </ac:spMkLst>
        </pc:spChg>
        <pc:spChg chg="add mod">
          <ac:chgData name="gaurang manjrekar" userId="ee0fd331cdffe587" providerId="LiveId" clId="{F505233C-7E30-45D2-B424-0964BEFB7226}" dt="2023-03-09T15:23:54.046" v="759" actId="1076"/>
          <ac:spMkLst>
            <pc:docMk/>
            <pc:sldMk cId="3576874577" sldId="305"/>
            <ac:spMk id="23" creationId="{0D42B860-8F72-DEE6-864D-EF53E62DB358}"/>
          </ac:spMkLst>
        </pc:spChg>
        <pc:picChg chg="add mod">
          <ac:chgData name="gaurang manjrekar" userId="ee0fd331cdffe587" providerId="LiveId" clId="{F505233C-7E30-45D2-B424-0964BEFB7226}" dt="2023-03-09T15:16:37.887" v="532" actId="1076"/>
          <ac:picMkLst>
            <pc:docMk/>
            <pc:sldMk cId="3576874577" sldId="305"/>
            <ac:picMk id="5" creationId="{22A42A0C-83BA-7891-D3A9-98DDC4CE0E31}"/>
          </ac:picMkLst>
        </pc:picChg>
        <pc:picChg chg="add mod">
          <ac:chgData name="gaurang manjrekar" userId="ee0fd331cdffe587" providerId="LiveId" clId="{F505233C-7E30-45D2-B424-0964BEFB7226}" dt="2023-03-09T15:19:57.386" v="669" actId="1076"/>
          <ac:picMkLst>
            <pc:docMk/>
            <pc:sldMk cId="3576874577" sldId="305"/>
            <ac:picMk id="8" creationId="{504095E7-C09A-1801-7359-90DE1F0C93EE}"/>
          </ac:picMkLst>
        </pc:picChg>
        <pc:picChg chg="add mod">
          <ac:chgData name="gaurang manjrekar" userId="ee0fd331cdffe587" providerId="LiveId" clId="{F505233C-7E30-45D2-B424-0964BEFB7226}" dt="2023-03-09T15:19:20.074" v="611" actId="14100"/>
          <ac:picMkLst>
            <pc:docMk/>
            <pc:sldMk cId="3576874577" sldId="305"/>
            <ac:picMk id="11" creationId="{87228A06-83E7-6F4D-D226-D18B1A8A7CE0}"/>
          </ac:picMkLst>
        </pc:picChg>
        <pc:picChg chg="add del">
          <ac:chgData name="gaurang manjrekar" userId="ee0fd331cdffe587" providerId="LiveId" clId="{F505233C-7E30-45D2-B424-0964BEFB7226}" dt="2023-03-09T15:19:28.438" v="613" actId="21"/>
          <ac:picMkLst>
            <pc:docMk/>
            <pc:sldMk cId="3576874577" sldId="305"/>
            <ac:picMk id="13" creationId="{62256F83-6F76-2F8D-EEB5-D691D62DBFF1}"/>
          </ac:picMkLst>
        </pc:picChg>
        <pc:picChg chg="add mod">
          <ac:chgData name="gaurang manjrekar" userId="ee0fd331cdffe587" providerId="LiveId" clId="{F505233C-7E30-45D2-B424-0964BEFB7226}" dt="2023-03-09T15:20:57.193" v="674" actId="1076"/>
          <ac:picMkLst>
            <pc:docMk/>
            <pc:sldMk cId="3576874577" sldId="305"/>
            <ac:picMk id="16" creationId="{E33EA5DA-FB8A-2376-5ACC-3B34D7847B4B}"/>
          </ac:picMkLst>
        </pc:picChg>
        <pc:picChg chg="add mod">
          <ac:chgData name="gaurang manjrekar" userId="ee0fd331cdffe587" providerId="LiveId" clId="{F505233C-7E30-45D2-B424-0964BEFB7226}" dt="2023-03-09T15:23:58.298" v="760" actId="1076"/>
          <ac:picMkLst>
            <pc:docMk/>
            <pc:sldMk cId="3576874577" sldId="305"/>
            <ac:picMk id="19" creationId="{7DB97B2E-87C8-7E0B-BE80-651B39198050}"/>
          </ac:picMkLst>
        </pc:picChg>
        <pc:picChg chg="add mod">
          <ac:chgData name="gaurang manjrekar" userId="ee0fd331cdffe587" providerId="LiveId" clId="{F505233C-7E30-45D2-B424-0964BEFB7226}" dt="2023-03-09T15:23:08.074" v="738" actId="1076"/>
          <ac:picMkLst>
            <pc:docMk/>
            <pc:sldMk cId="3576874577" sldId="305"/>
            <ac:picMk id="22" creationId="{1DD96DF8-DDEE-D231-7360-AACE5533BDBC}"/>
          </ac:picMkLst>
        </pc:picChg>
      </pc:sldChg>
      <pc:sldChg chg="addSp modSp new mod">
        <pc:chgData name="gaurang manjrekar" userId="ee0fd331cdffe587" providerId="LiveId" clId="{F505233C-7E30-45D2-B424-0964BEFB7226}" dt="2023-03-09T15:31:51.249" v="846" actId="1076"/>
        <pc:sldMkLst>
          <pc:docMk/>
          <pc:sldMk cId="3867017325" sldId="306"/>
        </pc:sldMkLst>
        <pc:spChg chg="add mod">
          <ac:chgData name="gaurang manjrekar" userId="ee0fd331cdffe587" providerId="LiveId" clId="{F505233C-7E30-45D2-B424-0964BEFB7226}" dt="2023-03-09T15:24:38.426" v="772" actId="1076"/>
          <ac:spMkLst>
            <pc:docMk/>
            <pc:sldMk cId="3867017325" sldId="306"/>
            <ac:spMk id="3" creationId="{E519F804-C50A-0C8B-43D9-74D1CF1540EE}"/>
          </ac:spMkLst>
        </pc:spChg>
        <pc:spChg chg="add mod">
          <ac:chgData name="gaurang manjrekar" userId="ee0fd331cdffe587" providerId="LiveId" clId="{F505233C-7E30-45D2-B424-0964BEFB7226}" dt="2023-03-09T15:31:44.443" v="844" actId="207"/>
          <ac:spMkLst>
            <pc:docMk/>
            <pc:sldMk cId="3867017325" sldId="306"/>
            <ac:spMk id="8" creationId="{5B8B2BD3-D160-54F3-4237-3A5A319069E6}"/>
          </ac:spMkLst>
        </pc:spChg>
        <pc:picChg chg="add mod">
          <ac:chgData name="gaurang manjrekar" userId="ee0fd331cdffe587" providerId="LiveId" clId="{F505233C-7E30-45D2-B424-0964BEFB7226}" dt="2023-03-09T15:31:48.680" v="845" actId="1076"/>
          <ac:picMkLst>
            <pc:docMk/>
            <pc:sldMk cId="3867017325" sldId="306"/>
            <ac:picMk id="5" creationId="{0F9C03BE-7AE9-9771-5342-9D0E76F51A84}"/>
          </ac:picMkLst>
        </pc:picChg>
        <pc:picChg chg="add mod">
          <ac:chgData name="gaurang manjrekar" userId="ee0fd331cdffe587" providerId="LiveId" clId="{F505233C-7E30-45D2-B424-0964BEFB7226}" dt="2023-03-09T15:31:51.249" v="846" actId="1076"/>
          <ac:picMkLst>
            <pc:docMk/>
            <pc:sldMk cId="3867017325" sldId="306"/>
            <ac:picMk id="7" creationId="{F2D23BEE-C492-421D-5826-927E22E09307}"/>
          </ac:picMkLst>
        </pc:picChg>
      </pc:sldChg>
      <pc:sldChg chg="addSp modSp add mod">
        <pc:chgData name="gaurang manjrekar" userId="ee0fd331cdffe587" providerId="LiveId" clId="{F505233C-7E30-45D2-B424-0964BEFB7226}" dt="2023-03-09T15:36:04.767" v="861" actId="14100"/>
        <pc:sldMkLst>
          <pc:docMk/>
          <pc:sldMk cId="208096474" sldId="307"/>
        </pc:sldMkLst>
        <pc:picChg chg="add mod">
          <ac:chgData name="gaurang manjrekar" userId="ee0fd331cdffe587" providerId="LiveId" clId="{F505233C-7E30-45D2-B424-0964BEFB7226}" dt="2023-03-09T15:36:04.767" v="861" actId="14100"/>
          <ac:picMkLst>
            <pc:docMk/>
            <pc:sldMk cId="208096474" sldId="307"/>
            <ac:picMk id="3" creationId="{A997C3E0-DDAF-0252-9AFC-7D018F3DF6F7}"/>
          </ac:picMkLst>
        </pc:picChg>
      </pc:sldChg>
      <pc:sldChg chg="addSp modSp add mod">
        <pc:chgData name="gaurang manjrekar" userId="ee0fd331cdffe587" providerId="LiveId" clId="{F505233C-7E30-45D2-B424-0964BEFB7226}" dt="2023-03-09T15:37:36.550" v="865" actId="14100"/>
        <pc:sldMkLst>
          <pc:docMk/>
          <pc:sldMk cId="1878809784" sldId="308"/>
        </pc:sldMkLst>
        <pc:picChg chg="add mod">
          <ac:chgData name="gaurang manjrekar" userId="ee0fd331cdffe587" providerId="LiveId" clId="{F505233C-7E30-45D2-B424-0964BEFB7226}" dt="2023-03-09T15:37:36.550" v="865" actId="14100"/>
          <ac:picMkLst>
            <pc:docMk/>
            <pc:sldMk cId="1878809784" sldId="308"/>
            <ac:picMk id="3" creationId="{3D01EA5A-999A-7104-409A-7E43066AB599}"/>
          </ac:picMkLst>
        </pc:picChg>
      </pc:sldChg>
      <pc:sldChg chg="addSp modSp add mod">
        <pc:chgData name="gaurang manjrekar" userId="ee0fd331cdffe587" providerId="LiveId" clId="{F505233C-7E30-45D2-B424-0964BEFB7226}" dt="2023-03-09T15:38:36.241" v="868" actId="1076"/>
        <pc:sldMkLst>
          <pc:docMk/>
          <pc:sldMk cId="2121175683" sldId="309"/>
        </pc:sldMkLst>
        <pc:picChg chg="add mod">
          <ac:chgData name="gaurang manjrekar" userId="ee0fd331cdffe587" providerId="LiveId" clId="{F505233C-7E30-45D2-B424-0964BEFB7226}" dt="2023-03-09T15:38:36.241" v="868" actId="1076"/>
          <ac:picMkLst>
            <pc:docMk/>
            <pc:sldMk cId="2121175683" sldId="309"/>
            <ac:picMk id="3" creationId="{AA7783A2-9EAE-0FDE-16DE-65A9C4B99808}"/>
          </ac:picMkLst>
        </pc:picChg>
      </pc:sldChg>
      <pc:sldChg chg="addSp modSp add mod">
        <pc:chgData name="gaurang manjrekar" userId="ee0fd331cdffe587" providerId="LiveId" clId="{F505233C-7E30-45D2-B424-0964BEFB7226}" dt="2023-03-09T15:39:13.122" v="872" actId="1076"/>
        <pc:sldMkLst>
          <pc:docMk/>
          <pc:sldMk cId="903071014" sldId="310"/>
        </pc:sldMkLst>
        <pc:picChg chg="add mod">
          <ac:chgData name="gaurang manjrekar" userId="ee0fd331cdffe587" providerId="LiveId" clId="{F505233C-7E30-45D2-B424-0964BEFB7226}" dt="2023-03-09T15:39:13.122" v="872" actId="1076"/>
          <ac:picMkLst>
            <pc:docMk/>
            <pc:sldMk cId="903071014" sldId="310"/>
            <ac:picMk id="3" creationId="{D6FF4615-C585-079E-3EA3-011CA4E9C2D8}"/>
          </ac:picMkLst>
        </pc:picChg>
      </pc:sldChg>
      <pc:sldChg chg="addSp modSp add mod">
        <pc:chgData name="gaurang manjrekar" userId="ee0fd331cdffe587" providerId="LiveId" clId="{F505233C-7E30-45D2-B424-0964BEFB7226}" dt="2023-03-09T15:40:22.028" v="875" actId="14100"/>
        <pc:sldMkLst>
          <pc:docMk/>
          <pc:sldMk cId="1406746480" sldId="311"/>
        </pc:sldMkLst>
        <pc:picChg chg="add mod">
          <ac:chgData name="gaurang manjrekar" userId="ee0fd331cdffe587" providerId="LiveId" clId="{F505233C-7E30-45D2-B424-0964BEFB7226}" dt="2023-03-09T15:40:22.028" v="875" actId="14100"/>
          <ac:picMkLst>
            <pc:docMk/>
            <pc:sldMk cId="1406746480" sldId="311"/>
            <ac:picMk id="3" creationId="{9C165301-F123-9A74-D466-AA58039AEBE0}"/>
          </ac:picMkLst>
        </pc:picChg>
      </pc:sldChg>
      <pc:sldChg chg="add">
        <pc:chgData name="gaurang manjrekar" userId="ee0fd331cdffe587" providerId="LiveId" clId="{F505233C-7E30-45D2-B424-0964BEFB7226}" dt="2023-03-09T15:40:46.712" v="876"/>
        <pc:sldMkLst>
          <pc:docMk/>
          <pc:sldMk cId="4221879793" sldId="312"/>
        </pc:sldMkLst>
      </pc:sldChg>
      <pc:sldChg chg="add">
        <pc:chgData name="gaurang manjrekar" userId="ee0fd331cdffe587" providerId="LiveId" clId="{F505233C-7E30-45D2-B424-0964BEFB7226}" dt="2023-03-09T15:45:06.712" v="1105"/>
        <pc:sldMkLst>
          <pc:docMk/>
          <pc:sldMk cId="1516923952" sldId="313"/>
        </pc:sldMkLst>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229719-3C1B-456D-83D0-D6E0496BCA5C}" type="doc">
      <dgm:prSet loTypeId="urn:microsoft.com/office/officeart/2005/8/layout/arrow2" loCatId="process" qsTypeId="urn:microsoft.com/office/officeart/2005/8/quickstyle/simple1" qsCatId="simple" csTypeId="urn:microsoft.com/office/officeart/2005/8/colors/accent2_2" csCatId="accent2" phldr="1"/>
      <dgm:spPr/>
    </dgm:pt>
    <dgm:pt modelId="{EF52BC25-5DDF-4E64-BCA8-B1C122A79A0E}">
      <dgm:prSet phldrT="[Text]" custT="1"/>
      <dgm:spPr/>
      <dgm:t>
        <a:bodyPr/>
        <a:lstStyle/>
        <a:p>
          <a:endParaRPr lang="en-US" sz="1800" dirty="0"/>
        </a:p>
      </dgm:t>
    </dgm:pt>
    <dgm:pt modelId="{9A246AAB-BDCA-4F9D-8D10-AC700D675210}" type="parTrans" cxnId="{6FC34142-823A-499A-B8AD-16962808ECE3}">
      <dgm:prSet/>
      <dgm:spPr/>
      <dgm:t>
        <a:bodyPr/>
        <a:lstStyle/>
        <a:p>
          <a:endParaRPr lang="en-US"/>
        </a:p>
      </dgm:t>
    </dgm:pt>
    <dgm:pt modelId="{0A7CA721-4411-49B2-8D67-C96780FC1861}" type="sibTrans" cxnId="{6FC34142-823A-499A-B8AD-16962808ECE3}">
      <dgm:prSet/>
      <dgm:spPr/>
      <dgm:t>
        <a:bodyPr/>
        <a:lstStyle/>
        <a:p>
          <a:endParaRPr lang="en-US"/>
        </a:p>
      </dgm:t>
    </dgm:pt>
    <dgm:pt modelId="{1E31DA55-F8A1-4B52-8855-7C4A2253343A}">
      <dgm:prSet phldrT="[Text]"/>
      <dgm:spPr/>
      <dgm:t>
        <a:bodyPr/>
        <a:lstStyle/>
        <a:p>
          <a:r>
            <a:rPr lang="en-US" dirty="0">
              <a:solidFill>
                <a:schemeClr val="accent2">
                  <a:lumMod val="50000"/>
                </a:schemeClr>
              </a:solidFill>
              <a:effectLst>
                <a:outerShdw blurRad="38100" dist="38100" dir="2700000" algn="tl">
                  <a:srgbClr val="000000">
                    <a:alpha val="43137"/>
                  </a:srgbClr>
                </a:outerShdw>
              </a:effectLst>
            </a:rPr>
            <a:t>Data</a:t>
          </a:r>
          <a:r>
            <a:rPr lang="en-US" dirty="0">
              <a:effectLst>
                <a:outerShdw blurRad="38100" dist="38100" dir="2700000" algn="tl">
                  <a:srgbClr val="000000">
                    <a:alpha val="43137"/>
                  </a:srgbClr>
                </a:outerShdw>
              </a:effectLst>
            </a:rPr>
            <a:t> </a:t>
          </a:r>
          <a:r>
            <a:rPr lang="en-US" dirty="0">
              <a:solidFill>
                <a:schemeClr val="accent2">
                  <a:lumMod val="50000"/>
                </a:schemeClr>
              </a:solidFill>
              <a:effectLst>
                <a:outerShdw blurRad="38100" dist="38100" dir="2700000" algn="tl">
                  <a:srgbClr val="000000">
                    <a:alpha val="43137"/>
                  </a:srgbClr>
                </a:outerShdw>
              </a:effectLst>
            </a:rPr>
            <a:t>Preprocessing</a:t>
          </a:r>
        </a:p>
      </dgm:t>
    </dgm:pt>
    <dgm:pt modelId="{0788BD04-3C13-453E-A45A-50B4434D176F}" type="parTrans" cxnId="{748A4183-6663-4EE6-BDA2-E19E276EC832}">
      <dgm:prSet/>
      <dgm:spPr/>
      <dgm:t>
        <a:bodyPr/>
        <a:lstStyle/>
        <a:p>
          <a:endParaRPr lang="en-US"/>
        </a:p>
      </dgm:t>
    </dgm:pt>
    <dgm:pt modelId="{87A66989-1AB2-4D10-A53B-7FE1D1C86285}" type="sibTrans" cxnId="{748A4183-6663-4EE6-BDA2-E19E276EC832}">
      <dgm:prSet/>
      <dgm:spPr/>
      <dgm:t>
        <a:bodyPr/>
        <a:lstStyle/>
        <a:p>
          <a:endParaRPr lang="en-US"/>
        </a:p>
      </dgm:t>
    </dgm:pt>
    <dgm:pt modelId="{AE762578-9A56-4228-B3A4-B65EA9995CAC}">
      <dgm:prSet phldrT="[Text]" custT="1"/>
      <dgm:spPr/>
      <dgm:t>
        <a:bodyPr/>
        <a:lstStyle/>
        <a:p>
          <a:r>
            <a:rPr lang="en-IN" sz="1600" b="1" i="0" dirty="0">
              <a:solidFill>
                <a:schemeClr val="accent2">
                  <a:lumMod val="50000"/>
                </a:schemeClr>
              </a:solidFill>
            </a:rPr>
            <a:t>Exploratory data analysis</a:t>
          </a:r>
          <a:r>
            <a:rPr lang="en-IN" sz="1600" b="0" i="0" dirty="0">
              <a:solidFill>
                <a:schemeClr val="accent2">
                  <a:lumMod val="50000"/>
                </a:schemeClr>
              </a:solidFill>
            </a:rPr>
            <a:t> (EDA) </a:t>
          </a:r>
          <a:endParaRPr lang="en-US" sz="1600" dirty="0">
            <a:solidFill>
              <a:schemeClr val="accent2">
                <a:lumMod val="50000"/>
              </a:schemeClr>
            </a:solidFill>
          </a:endParaRPr>
        </a:p>
      </dgm:t>
    </dgm:pt>
    <dgm:pt modelId="{E60C16C4-AC3E-46E1-8FF2-72947749FF99}" type="parTrans" cxnId="{ABAB832D-9CFF-4C6C-9E7E-72137DF26A6B}">
      <dgm:prSet/>
      <dgm:spPr/>
      <dgm:t>
        <a:bodyPr/>
        <a:lstStyle/>
        <a:p>
          <a:endParaRPr lang="en-US"/>
        </a:p>
      </dgm:t>
    </dgm:pt>
    <dgm:pt modelId="{CB9844F2-6EAC-4A87-888D-6B2D948F4FB5}" type="sibTrans" cxnId="{ABAB832D-9CFF-4C6C-9E7E-72137DF26A6B}">
      <dgm:prSet/>
      <dgm:spPr/>
      <dgm:t>
        <a:bodyPr/>
        <a:lstStyle/>
        <a:p>
          <a:endParaRPr lang="en-US"/>
        </a:p>
      </dgm:t>
    </dgm:pt>
    <dgm:pt modelId="{B4178B79-ED9B-41A8-80EE-30CB833FE608}">
      <dgm:prSet phldrT="[Text]"/>
      <dgm:spPr/>
      <dgm:t>
        <a:bodyPr/>
        <a:lstStyle/>
        <a:p>
          <a:endParaRPr lang="en-US" dirty="0"/>
        </a:p>
      </dgm:t>
    </dgm:pt>
    <dgm:pt modelId="{90A1F318-3432-46BA-B1A4-85B1FE69122D}" type="parTrans" cxnId="{F5A05047-1EAA-4BA9-A22D-5D5E6B099F90}">
      <dgm:prSet/>
      <dgm:spPr/>
      <dgm:t>
        <a:bodyPr/>
        <a:lstStyle/>
        <a:p>
          <a:endParaRPr lang="en-US"/>
        </a:p>
      </dgm:t>
    </dgm:pt>
    <dgm:pt modelId="{70476322-0F98-4926-92CE-0EDCDD0DB928}" type="sibTrans" cxnId="{F5A05047-1EAA-4BA9-A22D-5D5E6B099F90}">
      <dgm:prSet/>
      <dgm:spPr/>
      <dgm:t>
        <a:bodyPr/>
        <a:lstStyle/>
        <a:p>
          <a:endParaRPr lang="en-US"/>
        </a:p>
      </dgm:t>
    </dgm:pt>
    <dgm:pt modelId="{B7A1A825-AA50-4C27-872D-B63D7C020EBB}">
      <dgm:prSet phldrT="[Text]"/>
      <dgm:spPr/>
      <dgm:t>
        <a:bodyPr/>
        <a:lstStyle/>
        <a:p>
          <a:pPr algn="ctr"/>
          <a:endParaRPr lang="en-US" dirty="0"/>
        </a:p>
      </dgm:t>
    </dgm:pt>
    <dgm:pt modelId="{4ACAC4DA-6CC9-41DD-931A-771ABBFA9518}" type="sibTrans" cxnId="{A787C009-0D82-47BA-B3BE-7145302F86D5}">
      <dgm:prSet/>
      <dgm:spPr/>
      <dgm:t>
        <a:bodyPr/>
        <a:lstStyle/>
        <a:p>
          <a:endParaRPr lang="en-US"/>
        </a:p>
      </dgm:t>
    </dgm:pt>
    <dgm:pt modelId="{5473A150-4C12-421B-8379-FDB506277B48}" type="parTrans" cxnId="{A787C009-0D82-47BA-B3BE-7145302F86D5}">
      <dgm:prSet/>
      <dgm:spPr/>
      <dgm:t>
        <a:bodyPr/>
        <a:lstStyle/>
        <a:p>
          <a:endParaRPr lang="en-US"/>
        </a:p>
      </dgm:t>
    </dgm:pt>
    <dgm:pt modelId="{873E7791-A646-4EDF-BDC4-6CB37A20C066}" type="pres">
      <dgm:prSet presAssocID="{74229719-3C1B-456D-83D0-D6E0496BCA5C}" presName="arrowDiagram" presStyleCnt="0">
        <dgm:presLayoutVars>
          <dgm:chMax val="5"/>
          <dgm:dir/>
          <dgm:resizeHandles val="exact"/>
        </dgm:presLayoutVars>
      </dgm:prSet>
      <dgm:spPr/>
    </dgm:pt>
    <dgm:pt modelId="{0D407A10-3B57-4049-90DC-15AD74BBCCDC}" type="pres">
      <dgm:prSet presAssocID="{74229719-3C1B-456D-83D0-D6E0496BCA5C}" presName="arrow" presStyleLbl="bgShp" presStyleIdx="0" presStyleCnt="1" custAng="20887623" custScaleX="80837" custScaleY="74145" custLinFactNeighborX="11784" custLinFactNeighborY="9066"/>
      <dgm:spPr/>
    </dgm:pt>
    <dgm:pt modelId="{84A7CBCF-CEA7-43CC-9BA2-B5E0B22EEE61}" type="pres">
      <dgm:prSet presAssocID="{74229719-3C1B-456D-83D0-D6E0496BCA5C}" presName="arrowDiagram5" presStyleCnt="0"/>
      <dgm:spPr/>
    </dgm:pt>
    <dgm:pt modelId="{94FAD860-4C42-4331-A4D3-5934026AE2F1}" type="pres">
      <dgm:prSet presAssocID="{EF52BC25-5DDF-4E64-BCA8-B1C122A79A0E}" presName="bullet5a" presStyleLbl="node1" presStyleIdx="0" presStyleCnt="5" custScaleX="166102" custScaleY="166824" custLinFactX="900000" custLinFactY="-210870" custLinFactNeighborX="969565" custLinFactNeighborY="-300000"/>
      <dgm:spPr/>
    </dgm:pt>
    <dgm:pt modelId="{13D90318-3867-4AA8-86B0-9661464CC225}" type="pres">
      <dgm:prSet presAssocID="{EF52BC25-5DDF-4E64-BCA8-B1C122A79A0E}" presName="textBox5a" presStyleLbl="revTx" presStyleIdx="0" presStyleCnt="5" custScaleX="197939" custLinFactX="21501" custLinFactY="-100000" custLinFactNeighborX="100000" custLinFactNeighborY="-150131">
        <dgm:presLayoutVars>
          <dgm:bulletEnabled val="1"/>
        </dgm:presLayoutVars>
      </dgm:prSet>
      <dgm:spPr/>
    </dgm:pt>
    <dgm:pt modelId="{6C02B034-E7FE-42DD-A011-9DF5579F8237}" type="pres">
      <dgm:prSet presAssocID="{1E31DA55-F8A1-4B52-8855-7C4A2253343A}" presName="bullet5b" presStyleLbl="node1" presStyleIdx="1" presStyleCnt="5" custLinFactX="300000" custLinFactY="34259" custLinFactNeighborX="311111" custLinFactNeighborY="100000"/>
      <dgm:spPr>
        <a:blipFill rotWithShape="0">
          <a:blip xmlns:r="http://schemas.openxmlformats.org/officeDocument/2006/relationships" r:embed="rId1"/>
          <a:stretch>
            <a:fillRect/>
          </a:stretch>
        </a:blipFill>
      </dgm:spPr>
    </dgm:pt>
    <dgm:pt modelId="{8FD18A58-4E2D-4AE6-836C-CD7E14713312}" type="pres">
      <dgm:prSet presAssocID="{1E31DA55-F8A1-4B52-8855-7C4A2253343A}" presName="textBox5b" presStyleLbl="revTx" presStyleIdx="1" presStyleCnt="5" custScaleY="13112" custLinFactNeighborX="69779" custLinFactNeighborY="-56861">
        <dgm:presLayoutVars>
          <dgm:bulletEnabled val="1"/>
        </dgm:presLayoutVars>
      </dgm:prSet>
      <dgm:spPr/>
    </dgm:pt>
    <dgm:pt modelId="{2E3028E9-DE3F-4679-A6D4-EE8770DCB47E}" type="pres">
      <dgm:prSet presAssocID="{AE762578-9A56-4228-B3A4-B65EA9995CAC}" presName="bullet5c" presStyleLbl="node1" presStyleIdx="2" presStyleCnt="5" custScaleX="116395" custScaleY="114659" custLinFactX="200000" custLinFactNeighborX="260070" custLinFactNeighborY="69445"/>
      <dgm:spPr/>
    </dgm:pt>
    <dgm:pt modelId="{89501141-CA77-4AD6-AD10-0150521B6304}" type="pres">
      <dgm:prSet presAssocID="{AE762578-9A56-4228-B3A4-B65EA9995CAC}" presName="textBox5c" presStyleLbl="revTx" presStyleIdx="2" presStyleCnt="5" custScaleX="141383" custScaleY="8651" custLinFactNeighborX="-12090" custLinFactNeighborY="-48559">
        <dgm:presLayoutVars>
          <dgm:bulletEnabled val="1"/>
        </dgm:presLayoutVars>
      </dgm:prSet>
      <dgm:spPr/>
    </dgm:pt>
    <dgm:pt modelId="{01C34243-2BAA-470D-BFA9-3F61D81E2D41}" type="pres">
      <dgm:prSet presAssocID="{B4178B79-ED9B-41A8-80EE-30CB833FE608}" presName="bullet5d" presStyleLbl="node1" presStyleIdx="3" presStyleCnt="5" custScaleX="107737" custScaleY="107467" custLinFactX="100000" custLinFactNeighborX="124463" custLinFactNeighborY="79302"/>
      <dgm:spPr/>
    </dgm:pt>
    <dgm:pt modelId="{D14536AD-0127-4B7E-B5E9-2F5CCE304B6C}" type="pres">
      <dgm:prSet presAssocID="{B4178B79-ED9B-41A8-80EE-30CB833FE608}" presName="textBox5d" presStyleLbl="revTx" presStyleIdx="3" presStyleCnt="5" custScaleY="90159" custLinFactX="-100000" custLinFactNeighborX="-168574" custLinFactNeighborY="-11820">
        <dgm:presLayoutVars>
          <dgm:bulletEnabled val="1"/>
        </dgm:presLayoutVars>
      </dgm:prSet>
      <dgm:spPr/>
    </dgm:pt>
    <dgm:pt modelId="{3D878B3A-CF03-4142-B5B7-B53542137355}" type="pres">
      <dgm:prSet presAssocID="{B7A1A825-AA50-4C27-872D-B63D7C020EBB}" presName="bullet5e" presStyleLbl="node1" presStyleIdx="4" presStyleCnt="5" custScaleX="101432" custScaleY="98055" custLinFactNeighborX="70676" custLinFactNeighborY="50633"/>
      <dgm:spPr/>
    </dgm:pt>
    <dgm:pt modelId="{6105FBC3-B44C-435D-BBA6-D4B89A4383D8}" type="pres">
      <dgm:prSet presAssocID="{B7A1A825-AA50-4C27-872D-B63D7C020EBB}" presName="textBox5e" presStyleLbl="revTx" presStyleIdx="4" presStyleCnt="5" custFlipVert="0" custScaleX="65131" custScaleY="16115" custLinFactX="-200000" custLinFactNeighborX="-226666" custLinFactNeighborY="-64131">
        <dgm:presLayoutVars>
          <dgm:bulletEnabled val="1"/>
        </dgm:presLayoutVars>
      </dgm:prSet>
      <dgm:spPr/>
    </dgm:pt>
  </dgm:ptLst>
  <dgm:cxnLst>
    <dgm:cxn modelId="{A787C009-0D82-47BA-B3BE-7145302F86D5}" srcId="{74229719-3C1B-456D-83D0-D6E0496BCA5C}" destId="{B7A1A825-AA50-4C27-872D-B63D7C020EBB}" srcOrd="4" destOrd="0" parTransId="{5473A150-4C12-421B-8379-FDB506277B48}" sibTransId="{4ACAC4DA-6CC9-41DD-931A-771ABBFA9518}"/>
    <dgm:cxn modelId="{5623792D-88BA-47DE-AFE3-D33DFE5B4A1C}" type="presOf" srcId="{AE762578-9A56-4228-B3A4-B65EA9995CAC}" destId="{89501141-CA77-4AD6-AD10-0150521B6304}" srcOrd="0" destOrd="0" presId="urn:microsoft.com/office/officeart/2005/8/layout/arrow2"/>
    <dgm:cxn modelId="{ABAB832D-9CFF-4C6C-9E7E-72137DF26A6B}" srcId="{74229719-3C1B-456D-83D0-D6E0496BCA5C}" destId="{AE762578-9A56-4228-B3A4-B65EA9995CAC}" srcOrd="2" destOrd="0" parTransId="{E60C16C4-AC3E-46E1-8FF2-72947749FF99}" sibTransId="{CB9844F2-6EAC-4A87-888D-6B2D948F4FB5}"/>
    <dgm:cxn modelId="{E6E0212F-8511-46EE-B7F0-914924A96A87}" type="presOf" srcId="{EF52BC25-5DDF-4E64-BCA8-B1C122A79A0E}" destId="{13D90318-3867-4AA8-86B0-9661464CC225}" srcOrd="0" destOrd="0" presId="urn:microsoft.com/office/officeart/2005/8/layout/arrow2"/>
    <dgm:cxn modelId="{6FC34142-823A-499A-B8AD-16962808ECE3}" srcId="{74229719-3C1B-456D-83D0-D6E0496BCA5C}" destId="{EF52BC25-5DDF-4E64-BCA8-B1C122A79A0E}" srcOrd="0" destOrd="0" parTransId="{9A246AAB-BDCA-4F9D-8D10-AC700D675210}" sibTransId="{0A7CA721-4411-49B2-8D67-C96780FC1861}"/>
    <dgm:cxn modelId="{F5A05047-1EAA-4BA9-A22D-5D5E6B099F90}" srcId="{74229719-3C1B-456D-83D0-D6E0496BCA5C}" destId="{B4178B79-ED9B-41A8-80EE-30CB833FE608}" srcOrd="3" destOrd="0" parTransId="{90A1F318-3432-46BA-B1A4-85B1FE69122D}" sibTransId="{70476322-0F98-4926-92CE-0EDCDD0DB928}"/>
    <dgm:cxn modelId="{1064A848-A687-424E-8C24-EF8316C36935}" type="presOf" srcId="{B4178B79-ED9B-41A8-80EE-30CB833FE608}" destId="{D14536AD-0127-4B7E-B5E9-2F5CCE304B6C}" srcOrd="0" destOrd="0" presId="urn:microsoft.com/office/officeart/2005/8/layout/arrow2"/>
    <dgm:cxn modelId="{C42C014F-A747-469F-A064-2DDDB94693B1}" type="presOf" srcId="{74229719-3C1B-456D-83D0-D6E0496BCA5C}" destId="{873E7791-A646-4EDF-BDC4-6CB37A20C066}" srcOrd="0" destOrd="0" presId="urn:microsoft.com/office/officeart/2005/8/layout/arrow2"/>
    <dgm:cxn modelId="{748A4183-6663-4EE6-BDA2-E19E276EC832}" srcId="{74229719-3C1B-456D-83D0-D6E0496BCA5C}" destId="{1E31DA55-F8A1-4B52-8855-7C4A2253343A}" srcOrd="1" destOrd="0" parTransId="{0788BD04-3C13-453E-A45A-50B4434D176F}" sibTransId="{87A66989-1AB2-4D10-A53B-7FE1D1C86285}"/>
    <dgm:cxn modelId="{C0FD978F-0FE7-4A42-BCB1-81DFF60E25A1}" type="presOf" srcId="{1E31DA55-F8A1-4B52-8855-7C4A2253343A}" destId="{8FD18A58-4E2D-4AE6-836C-CD7E14713312}" srcOrd="0" destOrd="0" presId="urn:microsoft.com/office/officeart/2005/8/layout/arrow2"/>
    <dgm:cxn modelId="{6C1AD7E5-0B2D-4FC6-AC8D-B2C5FB6F33CB}" type="presOf" srcId="{B7A1A825-AA50-4C27-872D-B63D7C020EBB}" destId="{6105FBC3-B44C-435D-BBA6-D4B89A4383D8}" srcOrd="0" destOrd="0" presId="urn:microsoft.com/office/officeart/2005/8/layout/arrow2"/>
    <dgm:cxn modelId="{481CBE3C-8388-4603-B539-4A10A041BF18}" type="presParOf" srcId="{873E7791-A646-4EDF-BDC4-6CB37A20C066}" destId="{0D407A10-3B57-4049-90DC-15AD74BBCCDC}" srcOrd="0" destOrd="0" presId="urn:microsoft.com/office/officeart/2005/8/layout/arrow2"/>
    <dgm:cxn modelId="{1395D635-36AB-4C60-BA08-2729FFC09999}" type="presParOf" srcId="{873E7791-A646-4EDF-BDC4-6CB37A20C066}" destId="{84A7CBCF-CEA7-43CC-9BA2-B5E0B22EEE61}" srcOrd="1" destOrd="0" presId="urn:microsoft.com/office/officeart/2005/8/layout/arrow2"/>
    <dgm:cxn modelId="{CBF431BB-1818-43CF-9C82-C884F3F23368}" type="presParOf" srcId="{84A7CBCF-CEA7-43CC-9BA2-B5E0B22EEE61}" destId="{94FAD860-4C42-4331-A4D3-5934026AE2F1}" srcOrd="0" destOrd="0" presId="urn:microsoft.com/office/officeart/2005/8/layout/arrow2"/>
    <dgm:cxn modelId="{23734F9A-83D6-42B2-B3B4-44A9F03F42BF}" type="presParOf" srcId="{84A7CBCF-CEA7-43CC-9BA2-B5E0B22EEE61}" destId="{13D90318-3867-4AA8-86B0-9661464CC225}" srcOrd="1" destOrd="0" presId="urn:microsoft.com/office/officeart/2005/8/layout/arrow2"/>
    <dgm:cxn modelId="{E8864BE0-8D25-4BA9-9F0D-EED84780EC53}" type="presParOf" srcId="{84A7CBCF-CEA7-43CC-9BA2-B5E0B22EEE61}" destId="{6C02B034-E7FE-42DD-A011-9DF5579F8237}" srcOrd="2" destOrd="0" presId="urn:microsoft.com/office/officeart/2005/8/layout/arrow2"/>
    <dgm:cxn modelId="{52C316EF-CF86-4DFD-A4AB-759F064F8F2A}" type="presParOf" srcId="{84A7CBCF-CEA7-43CC-9BA2-B5E0B22EEE61}" destId="{8FD18A58-4E2D-4AE6-836C-CD7E14713312}" srcOrd="3" destOrd="0" presId="urn:microsoft.com/office/officeart/2005/8/layout/arrow2"/>
    <dgm:cxn modelId="{919F5D76-79A9-40C6-9D1B-DD645D41DF6C}" type="presParOf" srcId="{84A7CBCF-CEA7-43CC-9BA2-B5E0B22EEE61}" destId="{2E3028E9-DE3F-4679-A6D4-EE8770DCB47E}" srcOrd="4" destOrd="0" presId="urn:microsoft.com/office/officeart/2005/8/layout/arrow2"/>
    <dgm:cxn modelId="{AC6A1F8D-0977-41D7-9FC5-E1EF6AC0A18E}" type="presParOf" srcId="{84A7CBCF-CEA7-43CC-9BA2-B5E0B22EEE61}" destId="{89501141-CA77-4AD6-AD10-0150521B6304}" srcOrd="5" destOrd="0" presId="urn:microsoft.com/office/officeart/2005/8/layout/arrow2"/>
    <dgm:cxn modelId="{A5FDA24A-85FC-4322-8173-7570895306C1}" type="presParOf" srcId="{84A7CBCF-CEA7-43CC-9BA2-B5E0B22EEE61}" destId="{01C34243-2BAA-470D-BFA9-3F61D81E2D41}" srcOrd="6" destOrd="0" presId="urn:microsoft.com/office/officeart/2005/8/layout/arrow2"/>
    <dgm:cxn modelId="{C6D7B76D-B88D-4F2E-A229-A534CE5B7305}" type="presParOf" srcId="{84A7CBCF-CEA7-43CC-9BA2-B5E0B22EEE61}" destId="{D14536AD-0127-4B7E-B5E9-2F5CCE304B6C}" srcOrd="7" destOrd="0" presId="urn:microsoft.com/office/officeart/2005/8/layout/arrow2"/>
    <dgm:cxn modelId="{510FB214-2637-4B02-A130-EA6E0C32AAD3}" type="presParOf" srcId="{84A7CBCF-CEA7-43CC-9BA2-B5E0B22EEE61}" destId="{3D878B3A-CF03-4142-B5B7-B53542137355}" srcOrd="8" destOrd="0" presId="urn:microsoft.com/office/officeart/2005/8/layout/arrow2"/>
    <dgm:cxn modelId="{C7122446-A06A-4B40-BC38-09CDFB6DA280}" type="presParOf" srcId="{84A7CBCF-CEA7-43CC-9BA2-B5E0B22EEE61}" destId="{6105FBC3-B44C-435D-BBA6-D4B89A4383D8}"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407A10-3B57-4049-90DC-15AD74BBCCDC}">
      <dsp:nvSpPr>
        <dsp:cNvPr id="0" name=""/>
        <dsp:cNvSpPr/>
      </dsp:nvSpPr>
      <dsp:spPr>
        <a:xfrm rot="20887623">
          <a:off x="2893714" y="1065030"/>
          <a:ext cx="8870082" cy="5084864"/>
        </a:xfrm>
        <a:prstGeom prst="swooshArrow">
          <a:avLst>
            <a:gd name="adj1" fmla="val 25000"/>
            <a:gd name="adj2" fmla="val 2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FAD860-4C42-4331-A4D3-5934026AE2F1}">
      <dsp:nvSpPr>
        <dsp:cNvPr id="0" name=""/>
        <dsp:cNvSpPr/>
      </dsp:nvSpPr>
      <dsp:spPr>
        <a:xfrm>
          <a:off x="6265066" y="3282696"/>
          <a:ext cx="419198" cy="42102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D90318-3867-4AA8-86B0-9661464CC225}">
      <dsp:nvSpPr>
        <dsp:cNvPr id="0" name=""/>
        <dsp:cNvSpPr/>
      </dsp:nvSpPr>
      <dsp:spPr>
        <a:xfrm>
          <a:off x="2798956" y="699863"/>
          <a:ext cx="2845248" cy="1632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28" tIns="0" rIns="0" bIns="0" numCol="1" spcCol="1270" anchor="t" anchorCtr="0">
          <a:noAutofit/>
        </a:bodyPr>
        <a:lstStyle/>
        <a:p>
          <a:pPr marL="0" lvl="0" indent="0" algn="l" defTabSz="800100">
            <a:lnSpc>
              <a:spcPct val="90000"/>
            </a:lnSpc>
            <a:spcBef>
              <a:spcPct val="0"/>
            </a:spcBef>
            <a:spcAft>
              <a:spcPct val="35000"/>
            </a:spcAft>
            <a:buNone/>
          </a:pPr>
          <a:endParaRPr lang="en-US" sz="1800" kern="1200" dirty="0"/>
        </a:p>
      </dsp:txBody>
      <dsp:txXfrm>
        <a:off x="2798956" y="699863"/>
        <a:ext cx="2845248" cy="1632204"/>
      </dsp:txXfrm>
    </dsp:sp>
    <dsp:sp modelId="{6C02B034-E7FE-42DD-A011-9DF5579F8237}">
      <dsp:nvSpPr>
        <dsp:cNvPr id="0" name=""/>
        <dsp:cNvSpPr/>
      </dsp:nvSpPr>
      <dsp:spPr>
        <a:xfrm>
          <a:off x="5410304" y="3874054"/>
          <a:ext cx="395020" cy="395020"/>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D18A58-4E2D-4AE6-836C-CD7E14713312}">
      <dsp:nvSpPr>
        <dsp:cNvPr id="0" name=""/>
        <dsp:cNvSpPr/>
      </dsp:nvSpPr>
      <dsp:spPr>
        <a:xfrm>
          <a:off x="4464812" y="3155676"/>
          <a:ext cx="1821484" cy="376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313"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accent2">
                  <a:lumMod val="50000"/>
                </a:schemeClr>
              </a:solidFill>
              <a:effectLst>
                <a:outerShdw blurRad="38100" dist="38100" dir="2700000" algn="tl">
                  <a:srgbClr val="000000">
                    <a:alpha val="43137"/>
                  </a:srgbClr>
                </a:outerShdw>
              </a:effectLst>
            </a:rPr>
            <a:t>Data</a:t>
          </a:r>
          <a:r>
            <a:rPr lang="en-US" sz="1600" kern="1200" dirty="0">
              <a:effectLst>
                <a:outerShdw blurRad="38100" dist="38100" dir="2700000" algn="tl">
                  <a:srgbClr val="000000">
                    <a:alpha val="43137"/>
                  </a:srgbClr>
                </a:outerShdw>
              </a:effectLst>
            </a:rPr>
            <a:t> </a:t>
          </a:r>
          <a:r>
            <a:rPr lang="en-US" sz="1600" kern="1200" dirty="0">
              <a:solidFill>
                <a:schemeClr val="accent2">
                  <a:lumMod val="50000"/>
                </a:schemeClr>
              </a:solidFill>
              <a:effectLst>
                <a:outerShdw blurRad="38100" dist="38100" dir="2700000" algn="tl">
                  <a:srgbClr val="000000">
                    <a:alpha val="43137"/>
                  </a:srgbClr>
                </a:outerShdw>
              </a:effectLst>
            </a:rPr>
            <a:t>Preprocessing</a:t>
          </a:r>
        </a:p>
      </dsp:txBody>
      <dsp:txXfrm>
        <a:off x="4464812" y="3155676"/>
        <a:ext cx="1821484" cy="376773"/>
      </dsp:txXfrm>
    </dsp:sp>
    <dsp:sp modelId="{2E3028E9-DE3F-4679-A6D4-EE8770DCB47E}">
      <dsp:nvSpPr>
        <dsp:cNvPr id="0" name=""/>
        <dsp:cNvSpPr/>
      </dsp:nvSpPr>
      <dsp:spPr>
        <a:xfrm>
          <a:off x="7131923" y="2624331"/>
          <a:ext cx="613045" cy="60390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501141-CA77-4AD6-AD10-0150521B6304}">
      <dsp:nvSpPr>
        <dsp:cNvPr id="0" name=""/>
        <dsp:cNvSpPr/>
      </dsp:nvSpPr>
      <dsp:spPr>
        <a:xfrm>
          <a:off x="4321053" y="2449345"/>
          <a:ext cx="2994139" cy="333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084" tIns="0" rIns="0" bIns="0" numCol="1" spcCol="1270" anchor="t" anchorCtr="0">
          <a:noAutofit/>
        </a:bodyPr>
        <a:lstStyle/>
        <a:p>
          <a:pPr marL="0" lvl="0" indent="0" algn="l" defTabSz="711200">
            <a:lnSpc>
              <a:spcPct val="90000"/>
            </a:lnSpc>
            <a:spcBef>
              <a:spcPct val="0"/>
            </a:spcBef>
            <a:spcAft>
              <a:spcPct val="35000"/>
            </a:spcAft>
            <a:buNone/>
          </a:pPr>
          <a:r>
            <a:rPr lang="en-IN" sz="1600" b="1" i="0" kern="1200" dirty="0">
              <a:solidFill>
                <a:schemeClr val="accent2">
                  <a:lumMod val="50000"/>
                </a:schemeClr>
              </a:solidFill>
            </a:rPr>
            <a:t>Exploratory data analysis</a:t>
          </a:r>
          <a:r>
            <a:rPr lang="en-IN" sz="1600" b="0" i="0" kern="1200" dirty="0">
              <a:solidFill>
                <a:schemeClr val="accent2">
                  <a:lumMod val="50000"/>
                </a:schemeClr>
              </a:solidFill>
            </a:rPr>
            <a:t> (EDA) </a:t>
          </a:r>
          <a:endParaRPr lang="en-US" sz="1600" kern="1200" dirty="0">
            <a:solidFill>
              <a:schemeClr val="accent2">
                <a:lumMod val="50000"/>
              </a:schemeClr>
            </a:solidFill>
          </a:endParaRPr>
        </a:p>
      </dsp:txBody>
      <dsp:txXfrm>
        <a:off x="4321053" y="2449345"/>
        <a:ext cx="2994139" cy="333426"/>
      </dsp:txXfrm>
    </dsp:sp>
    <dsp:sp modelId="{01C34243-2BAA-470D-BFA9-3F61D81E2D41}">
      <dsp:nvSpPr>
        <dsp:cNvPr id="0" name=""/>
        <dsp:cNvSpPr/>
      </dsp:nvSpPr>
      <dsp:spPr>
        <a:xfrm>
          <a:off x="8293611" y="1993802"/>
          <a:ext cx="732949" cy="73111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4536AD-0127-4B7E-B5E9-2F5CCE304B6C}">
      <dsp:nvSpPr>
        <dsp:cNvPr id="0" name=""/>
        <dsp:cNvSpPr/>
      </dsp:nvSpPr>
      <dsp:spPr>
        <a:xfrm>
          <a:off x="1239016" y="1502833"/>
          <a:ext cx="2194560" cy="4142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0484" tIns="0" rIns="0" bIns="0" numCol="1" spcCol="1270" anchor="t" anchorCtr="0">
          <a:noAutofit/>
        </a:bodyPr>
        <a:lstStyle/>
        <a:p>
          <a:pPr marL="0" lvl="0" indent="0" algn="l" defTabSz="711200">
            <a:lnSpc>
              <a:spcPct val="90000"/>
            </a:lnSpc>
            <a:spcBef>
              <a:spcPct val="0"/>
            </a:spcBef>
            <a:spcAft>
              <a:spcPct val="35000"/>
            </a:spcAft>
            <a:buNone/>
          </a:pPr>
          <a:endParaRPr lang="en-US" sz="1600" kern="1200" dirty="0"/>
        </a:p>
      </dsp:txBody>
      <dsp:txXfrm>
        <a:off x="1239016" y="1502833"/>
        <a:ext cx="2194560" cy="4142679"/>
      </dsp:txXfrm>
    </dsp:sp>
    <dsp:sp modelId="{3D878B3A-CF03-4142-B5B7-B53542137355}">
      <dsp:nvSpPr>
        <dsp:cNvPr id="0" name=""/>
        <dsp:cNvSpPr/>
      </dsp:nvSpPr>
      <dsp:spPr>
        <a:xfrm>
          <a:off x="9500617" y="1381145"/>
          <a:ext cx="879264" cy="84999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05FBC3-B44C-435D-BBA6-D4B89A4383D8}">
      <dsp:nvSpPr>
        <dsp:cNvPr id="0" name=""/>
        <dsp:cNvSpPr/>
      </dsp:nvSpPr>
      <dsp:spPr>
        <a:xfrm>
          <a:off x="346763" y="247266"/>
          <a:ext cx="1429338" cy="813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9326" tIns="0" rIns="0" bIns="0" numCol="1" spcCol="1270" anchor="t" anchorCtr="0">
          <a:noAutofit/>
        </a:bodyPr>
        <a:lstStyle/>
        <a:p>
          <a:pPr marL="0" lvl="0" indent="0" algn="ctr" defTabSz="711200">
            <a:lnSpc>
              <a:spcPct val="90000"/>
            </a:lnSpc>
            <a:spcBef>
              <a:spcPct val="0"/>
            </a:spcBef>
            <a:spcAft>
              <a:spcPct val="35000"/>
            </a:spcAft>
            <a:buNone/>
          </a:pPr>
          <a:endParaRPr lang="en-US" sz="1600" kern="1200" dirty="0"/>
        </a:p>
      </dsp:txBody>
      <dsp:txXfrm>
        <a:off x="346763" y="247266"/>
        <a:ext cx="1429338" cy="81340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02844-2446-522D-2390-A6B9B5AD93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951910F-D23E-21E2-9B6B-DC338B8B1B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0EF3A77-1C9A-E6F1-E3A9-5FF81BBE78FA}"/>
              </a:ext>
            </a:extLst>
          </p:cNvPr>
          <p:cNvSpPr>
            <a:spLocks noGrp="1"/>
          </p:cNvSpPr>
          <p:nvPr>
            <p:ph type="dt" sz="half" idx="10"/>
          </p:nvPr>
        </p:nvSpPr>
        <p:spPr/>
        <p:txBody>
          <a:bodyPr/>
          <a:lstStyle/>
          <a:p>
            <a:fld id="{A7BC379E-F66B-436F-87B8-B2A9D1C93581}" type="datetimeFigureOut">
              <a:rPr lang="en-IN" smtClean="0"/>
              <a:t>10-03-2023</a:t>
            </a:fld>
            <a:endParaRPr lang="en-IN"/>
          </a:p>
        </p:txBody>
      </p:sp>
      <p:sp>
        <p:nvSpPr>
          <p:cNvPr id="5" name="Footer Placeholder 4">
            <a:extLst>
              <a:ext uri="{FF2B5EF4-FFF2-40B4-BE49-F238E27FC236}">
                <a16:creationId xmlns:a16="http://schemas.microsoft.com/office/drawing/2014/main" id="{26075D6A-0928-B28F-4D9A-8232FC100D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BB1E44-7D7E-3173-D4B1-19EB213B1895}"/>
              </a:ext>
            </a:extLst>
          </p:cNvPr>
          <p:cNvSpPr>
            <a:spLocks noGrp="1"/>
          </p:cNvSpPr>
          <p:nvPr>
            <p:ph type="sldNum" sz="quarter" idx="12"/>
          </p:nvPr>
        </p:nvSpPr>
        <p:spPr/>
        <p:txBody>
          <a:bodyPr/>
          <a:lstStyle/>
          <a:p>
            <a:fld id="{8BFA46B9-2801-4D2B-AFBD-2A225B3373B7}" type="slidenum">
              <a:rPr lang="en-IN" smtClean="0"/>
              <a:t>‹#›</a:t>
            </a:fld>
            <a:endParaRPr lang="en-IN"/>
          </a:p>
        </p:txBody>
      </p:sp>
    </p:spTree>
    <p:extLst>
      <p:ext uri="{BB962C8B-B14F-4D97-AF65-F5344CB8AC3E}">
        <p14:creationId xmlns:p14="http://schemas.microsoft.com/office/powerpoint/2010/main" val="2677634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1A6B-F535-4C02-3221-A586A5D82AE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72534B-5494-2FDB-E1F7-5C6F02E546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1B4EAF-0013-480A-B3A1-0ED035F73FC0}"/>
              </a:ext>
            </a:extLst>
          </p:cNvPr>
          <p:cNvSpPr>
            <a:spLocks noGrp="1"/>
          </p:cNvSpPr>
          <p:nvPr>
            <p:ph type="dt" sz="half" idx="10"/>
          </p:nvPr>
        </p:nvSpPr>
        <p:spPr/>
        <p:txBody>
          <a:bodyPr/>
          <a:lstStyle/>
          <a:p>
            <a:fld id="{A7BC379E-F66B-436F-87B8-B2A9D1C93581}" type="datetimeFigureOut">
              <a:rPr lang="en-IN" smtClean="0"/>
              <a:t>10-03-2023</a:t>
            </a:fld>
            <a:endParaRPr lang="en-IN"/>
          </a:p>
        </p:txBody>
      </p:sp>
      <p:sp>
        <p:nvSpPr>
          <p:cNvPr id="5" name="Footer Placeholder 4">
            <a:extLst>
              <a:ext uri="{FF2B5EF4-FFF2-40B4-BE49-F238E27FC236}">
                <a16:creationId xmlns:a16="http://schemas.microsoft.com/office/drawing/2014/main" id="{1E3EF04F-8406-D571-1E9C-8EFC6DC85D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C00C80-C2EE-149D-8E07-98212850F590}"/>
              </a:ext>
            </a:extLst>
          </p:cNvPr>
          <p:cNvSpPr>
            <a:spLocks noGrp="1"/>
          </p:cNvSpPr>
          <p:nvPr>
            <p:ph type="sldNum" sz="quarter" idx="12"/>
          </p:nvPr>
        </p:nvSpPr>
        <p:spPr/>
        <p:txBody>
          <a:bodyPr/>
          <a:lstStyle/>
          <a:p>
            <a:fld id="{8BFA46B9-2801-4D2B-AFBD-2A225B3373B7}" type="slidenum">
              <a:rPr lang="en-IN" smtClean="0"/>
              <a:t>‹#›</a:t>
            </a:fld>
            <a:endParaRPr lang="en-IN"/>
          </a:p>
        </p:txBody>
      </p:sp>
    </p:spTree>
    <p:extLst>
      <p:ext uri="{BB962C8B-B14F-4D97-AF65-F5344CB8AC3E}">
        <p14:creationId xmlns:p14="http://schemas.microsoft.com/office/powerpoint/2010/main" val="3612817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27081A-AC07-919D-D8FB-F09BFDB98E9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C7311C3-99F0-7015-0038-C234F31CF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2EED8F-62C9-DFCC-389F-D080C0185CC1}"/>
              </a:ext>
            </a:extLst>
          </p:cNvPr>
          <p:cNvSpPr>
            <a:spLocks noGrp="1"/>
          </p:cNvSpPr>
          <p:nvPr>
            <p:ph type="dt" sz="half" idx="10"/>
          </p:nvPr>
        </p:nvSpPr>
        <p:spPr/>
        <p:txBody>
          <a:bodyPr/>
          <a:lstStyle/>
          <a:p>
            <a:fld id="{A7BC379E-F66B-436F-87B8-B2A9D1C93581}" type="datetimeFigureOut">
              <a:rPr lang="en-IN" smtClean="0"/>
              <a:t>10-03-2023</a:t>
            </a:fld>
            <a:endParaRPr lang="en-IN"/>
          </a:p>
        </p:txBody>
      </p:sp>
      <p:sp>
        <p:nvSpPr>
          <p:cNvPr id="5" name="Footer Placeholder 4">
            <a:extLst>
              <a:ext uri="{FF2B5EF4-FFF2-40B4-BE49-F238E27FC236}">
                <a16:creationId xmlns:a16="http://schemas.microsoft.com/office/drawing/2014/main" id="{13D7EF74-F8A9-ABE0-9192-94C2CBEDC6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1D84F4-7F28-31AB-684C-C4B1FE46A9F9}"/>
              </a:ext>
            </a:extLst>
          </p:cNvPr>
          <p:cNvSpPr>
            <a:spLocks noGrp="1"/>
          </p:cNvSpPr>
          <p:nvPr>
            <p:ph type="sldNum" sz="quarter" idx="12"/>
          </p:nvPr>
        </p:nvSpPr>
        <p:spPr/>
        <p:txBody>
          <a:bodyPr/>
          <a:lstStyle/>
          <a:p>
            <a:fld id="{8BFA46B9-2801-4D2B-AFBD-2A225B3373B7}" type="slidenum">
              <a:rPr lang="en-IN" smtClean="0"/>
              <a:t>‹#›</a:t>
            </a:fld>
            <a:endParaRPr lang="en-IN"/>
          </a:p>
        </p:txBody>
      </p:sp>
    </p:spTree>
    <p:extLst>
      <p:ext uri="{BB962C8B-B14F-4D97-AF65-F5344CB8AC3E}">
        <p14:creationId xmlns:p14="http://schemas.microsoft.com/office/powerpoint/2010/main" val="2177432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AECAE-DCEA-1DA7-C4F0-5E5AF46F74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BB4A6C4-5552-CBF1-C7A9-2EE98B8FB6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3C2FF6-7B19-B382-DF15-F3DE37AD527F}"/>
              </a:ext>
            </a:extLst>
          </p:cNvPr>
          <p:cNvSpPr>
            <a:spLocks noGrp="1"/>
          </p:cNvSpPr>
          <p:nvPr>
            <p:ph type="dt" sz="half" idx="10"/>
          </p:nvPr>
        </p:nvSpPr>
        <p:spPr/>
        <p:txBody>
          <a:bodyPr/>
          <a:lstStyle/>
          <a:p>
            <a:fld id="{A7BC379E-F66B-436F-87B8-B2A9D1C93581}" type="datetimeFigureOut">
              <a:rPr lang="en-IN" smtClean="0"/>
              <a:t>10-03-2023</a:t>
            </a:fld>
            <a:endParaRPr lang="en-IN"/>
          </a:p>
        </p:txBody>
      </p:sp>
      <p:sp>
        <p:nvSpPr>
          <p:cNvPr id="5" name="Footer Placeholder 4">
            <a:extLst>
              <a:ext uri="{FF2B5EF4-FFF2-40B4-BE49-F238E27FC236}">
                <a16:creationId xmlns:a16="http://schemas.microsoft.com/office/drawing/2014/main" id="{B62B79D3-2960-4A97-0301-B96A39FF6A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A9554B-C50D-B57C-7E5B-A4028984DCA7}"/>
              </a:ext>
            </a:extLst>
          </p:cNvPr>
          <p:cNvSpPr>
            <a:spLocks noGrp="1"/>
          </p:cNvSpPr>
          <p:nvPr>
            <p:ph type="sldNum" sz="quarter" idx="12"/>
          </p:nvPr>
        </p:nvSpPr>
        <p:spPr/>
        <p:txBody>
          <a:bodyPr/>
          <a:lstStyle/>
          <a:p>
            <a:fld id="{8BFA46B9-2801-4D2B-AFBD-2A225B3373B7}" type="slidenum">
              <a:rPr lang="en-IN" smtClean="0"/>
              <a:t>‹#›</a:t>
            </a:fld>
            <a:endParaRPr lang="en-IN"/>
          </a:p>
        </p:txBody>
      </p:sp>
    </p:spTree>
    <p:extLst>
      <p:ext uri="{BB962C8B-B14F-4D97-AF65-F5344CB8AC3E}">
        <p14:creationId xmlns:p14="http://schemas.microsoft.com/office/powerpoint/2010/main" val="2503449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81495-7729-6047-79C8-A6543DD934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FA7F585-01AA-D142-FA7C-1C94EB082B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52623F-FFFA-BACF-CAFD-4325311474D1}"/>
              </a:ext>
            </a:extLst>
          </p:cNvPr>
          <p:cNvSpPr>
            <a:spLocks noGrp="1"/>
          </p:cNvSpPr>
          <p:nvPr>
            <p:ph type="dt" sz="half" idx="10"/>
          </p:nvPr>
        </p:nvSpPr>
        <p:spPr/>
        <p:txBody>
          <a:bodyPr/>
          <a:lstStyle/>
          <a:p>
            <a:fld id="{A7BC379E-F66B-436F-87B8-B2A9D1C93581}" type="datetimeFigureOut">
              <a:rPr lang="en-IN" smtClean="0"/>
              <a:t>10-03-2023</a:t>
            </a:fld>
            <a:endParaRPr lang="en-IN"/>
          </a:p>
        </p:txBody>
      </p:sp>
      <p:sp>
        <p:nvSpPr>
          <p:cNvPr id="5" name="Footer Placeholder 4">
            <a:extLst>
              <a:ext uri="{FF2B5EF4-FFF2-40B4-BE49-F238E27FC236}">
                <a16:creationId xmlns:a16="http://schemas.microsoft.com/office/drawing/2014/main" id="{6F3366F3-60C9-1D90-63BA-501CB95449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C34FCF-74A4-2274-9BF6-829224795292}"/>
              </a:ext>
            </a:extLst>
          </p:cNvPr>
          <p:cNvSpPr>
            <a:spLocks noGrp="1"/>
          </p:cNvSpPr>
          <p:nvPr>
            <p:ph type="sldNum" sz="quarter" idx="12"/>
          </p:nvPr>
        </p:nvSpPr>
        <p:spPr/>
        <p:txBody>
          <a:bodyPr/>
          <a:lstStyle/>
          <a:p>
            <a:fld id="{8BFA46B9-2801-4D2B-AFBD-2A225B3373B7}" type="slidenum">
              <a:rPr lang="en-IN" smtClean="0"/>
              <a:t>‹#›</a:t>
            </a:fld>
            <a:endParaRPr lang="en-IN"/>
          </a:p>
        </p:txBody>
      </p:sp>
    </p:spTree>
    <p:extLst>
      <p:ext uri="{BB962C8B-B14F-4D97-AF65-F5344CB8AC3E}">
        <p14:creationId xmlns:p14="http://schemas.microsoft.com/office/powerpoint/2010/main" val="3182319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5365-36F9-3E65-FFE4-8643145BB5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0B67778-E126-E7AF-2430-BD424B7E9F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AD0A3B5-6722-9F2A-8CDD-1DBDD21B5D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EC3C5AB-622E-A64F-E901-72A4C1ABB402}"/>
              </a:ext>
            </a:extLst>
          </p:cNvPr>
          <p:cNvSpPr>
            <a:spLocks noGrp="1"/>
          </p:cNvSpPr>
          <p:nvPr>
            <p:ph type="dt" sz="half" idx="10"/>
          </p:nvPr>
        </p:nvSpPr>
        <p:spPr/>
        <p:txBody>
          <a:bodyPr/>
          <a:lstStyle/>
          <a:p>
            <a:fld id="{A7BC379E-F66B-436F-87B8-B2A9D1C93581}" type="datetimeFigureOut">
              <a:rPr lang="en-IN" smtClean="0"/>
              <a:t>10-03-2023</a:t>
            </a:fld>
            <a:endParaRPr lang="en-IN"/>
          </a:p>
        </p:txBody>
      </p:sp>
      <p:sp>
        <p:nvSpPr>
          <p:cNvPr id="6" name="Footer Placeholder 5">
            <a:extLst>
              <a:ext uri="{FF2B5EF4-FFF2-40B4-BE49-F238E27FC236}">
                <a16:creationId xmlns:a16="http://schemas.microsoft.com/office/drawing/2014/main" id="{C7076186-53AB-B590-625D-34CB21D449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E808D5-EDC1-6C97-C264-60152DAD410A}"/>
              </a:ext>
            </a:extLst>
          </p:cNvPr>
          <p:cNvSpPr>
            <a:spLocks noGrp="1"/>
          </p:cNvSpPr>
          <p:nvPr>
            <p:ph type="sldNum" sz="quarter" idx="12"/>
          </p:nvPr>
        </p:nvSpPr>
        <p:spPr/>
        <p:txBody>
          <a:bodyPr/>
          <a:lstStyle/>
          <a:p>
            <a:fld id="{8BFA46B9-2801-4D2B-AFBD-2A225B3373B7}" type="slidenum">
              <a:rPr lang="en-IN" smtClean="0"/>
              <a:t>‹#›</a:t>
            </a:fld>
            <a:endParaRPr lang="en-IN"/>
          </a:p>
        </p:txBody>
      </p:sp>
    </p:spTree>
    <p:extLst>
      <p:ext uri="{BB962C8B-B14F-4D97-AF65-F5344CB8AC3E}">
        <p14:creationId xmlns:p14="http://schemas.microsoft.com/office/powerpoint/2010/main" val="2046654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006B7-C6C8-E0C1-2105-77481520A04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06C6DD-43DF-5E61-CD4A-B529C8E534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9E910A-36D5-FC5D-3E1A-B5D6C22F9C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FED29C0-1C66-C161-93EF-440DB72943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589294-73B8-C8C4-230F-BCC58D0340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831B91D-F663-3CB8-A20C-5AD615719980}"/>
              </a:ext>
            </a:extLst>
          </p:cNvPr>
          <p:cNvSpPr>
            <a:spLocks noGrp="1"/>
          </p:cNvSpPr>
          <p:nvPr>
            <p:ph type="dt" sz="half" idx="10"/>
          </p:nvPr>
        </p:nvSpPr>
        <p:spPr/>
        <p:txBody>
          <a:bodyPr/>
          <a:lstStyle/>
          <a:p>
            <a:fld id="{A7BC379E-F66B-436F-87B8-B2A9D1C93581}" type="datetimeFigureOut">
              <a:rPr lang="en-IN" smtClean="0"/>
              <a:t>10-03-2023</a:t>
            </a:fld>
            <a:endParaRPr lang="en-IN"/>
          </a:p>
        </p:txBody>
      </p:sp>
      <p:sp>
        <p:nvSpPr>
          <p:cNvPr id="8" name="Footer Placeholder 7">
            <a:extLst>
              <a:ext uri="{FF2B5EF4-FFF2-40B4-BE49-F238E27FC236}">
                <a16:creationId xmlns:a16="http://schemas.microsoft.com/office/drawing/2014/main" id="{707C7F1F-FFFC-522C-5617-C70A9C1E1D6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BCAB967-C4E6-2AF1-BECF-3450381D957A}"/>
              </a:ext>
            </a:extLst>
          </p:cNvPr>
          <p:cNvSpPr>
            <a:spLocks noGrp="1"/>
          </p:cNvSpPr>
          <p:nvPr>
            <p:ph type="sldNum" sz="quarter" idx="12"/>
          </p:nvPr>
        </p:nvSpPr>
        <p:spPr/>
        <p:txBody>
          <a:bodyPr/>
          <a:lstStyle/>
          <a:p>
            <a:fld id="{8BFA46B9-2801-4D2B-AFBD-2A225B3373B7}" type="slidenum">
              <a:rPr lang="en-IN" smtClean="0"/>
              <a:t>‹#›</a:t>
            </a:fld>
            <a:endParaRPr lang="en-IN"/>
          </a:p>
        </p:txBody>
      </p:sp>
    </p:spTree>
    <p:extLst>
      <p:ext uri="{BB962C8B-B14F-4D97-AF65-F5344CB8AC3E}">
        <p14:creationId xmlns:p14="http://schemas.microsoft.com/office/powerpoint/2010/main" val="3872408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F1BF9-9A93-489E-8B6F-1679B39D7C2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6B4A9E9-6DEA-FDB0-D03B-3EF502E99920}"/>
              </a:ext>
            </a:extLst>
          </p:cNvPr>
          <p:cNvSpPr>
            <a:spLocks noGrp="1"/>
          </p:cNvSpPr>
          <p:nvPr>
            <p:ph type="dt" sz="half" idx="10"/>
          </p:nvPr>
        </p:nvSpPr>
        <p:spPr/>
        <p:txBody>
          <a:bodyPr/>
          <a:lstStyle/>
          <a:p>
            <a:fld id="{A7BC379E-F66B-436F-87B8-B2A9D1C93581}" type="datetimeFigureOut">
              <a:rPr lang="en-IN" smtClean="0"/>
              <a:t>10-03-2023</a:t>
            </a:fld>
            <a:endParaRPr lang="en-IN"/>
          </a:p>
        </p:txBody>
      </p:sp>
      <p:sp>
        <p:nvSpPr>
          <p:cNvPr id="4" name="Footer Placeholder 3">
            <a:extLst>
              <a:ext uri="{FF2B5EF4-FFF2-40B4-BE49-F238E27FC236}">
                <a16:creationId xmlns:a16="http://schemas.microsoft.com/office/drawing/2014/main" id="{C8B3A2E2-C98D-75D8-CB0B-DAC4139C0E1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65843AB-6BC3-D622-DA38-8AC009D15E5F}"/>
              </a:ext>
            </a:extLst>
          </p:cNvPr>
          <p:cNvSpPr>
            <a:spLocks noGrp="1"/>
          </p:cNvSpPr>
          <p:nvPr>
            <p:ph type="sldNum" sz="quarter" idx="12"/>
          </p:nvPr>
        </p:nvSpPr>
        <p:spPr/>
        <p:txBody>
          <a:bodyPr/>
          <a:lstStyle/>
          <a:p>
            <a:fld id="{8BFA46B9-2801-4D2B-AFBD-2A225B3373B7}" type="slidenum">
              <a:rPr lang="en-IN" smtClean="0"/>
              <a:t>‹#›</a:t>
            </a:fld>
            <a:endParaRPr lang="en-IN"/>
          </a:p>
        </p:txBody>
      </p:sp>
    </p:spTree>
    <p:extLst>
      <p:ext uri="{BB962C8B-B14F-4D97-AF65-F5344CB8AC3E}">
        <p14:creationId xmlns:p14="http://schemas.microsoft.com/office/powerpoint/2010/main" val="2238181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81BA3A-7E9E-FC8D-FDFB-F338C1F23244}"/>
              </a:ext>
            </a:extLst>
          </p:cNvPr>
          <p:cNvSpPr>
            <a:spLocks noGrp="1"/>
          </p:cNvSpPr>
          <p:nvPr>
            <p:ph type="dt" sz="half" idx="10"/>
          </p:nvPr>
        </p:nvSpPr>
        <p:spPr/>
        <p:txBody>
          <a:bodyPr/>
          <a:lstStyle/>
          <a:p>
            <a:fld id="{A7BC379E-F66B-436F-87B8-B2A9D1C93581}" type="datetimeFigureOut">
              <a:rPr lang="en-IN" smtClean="0"/>
              <a:t>10-03-2023</a:t>
            </a:fld>
            <a:endParaRPr lang="en-IN"/>
          </a:p>
        </p:txBody>
      </p:sp>
      <p:sp>
        <p:nvSpPr>
          <p:cNvPr id="3" name="Footer Placeholder 2">
            <a:extLst>
              <a:ext uri="{FF2B5EF4-FFF2-40B4-BE49-F238E27FC236}">
                <a16:creationId xmlns:a16="http://schemas.microsoft.com/office/drawing/2014/main" id="{E384FC08-B674-BEAE-0B83-5B12F0F0F56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6E3DE73-AC0A-43EE-DAE9-11AA6C731F4F}"/>
              </a:ext>
            </a:extLst>
          </p:cNvPr>
          <p:cNvSpPr>
            <a:spLocks noGrp="1"/>
          </p:cNvSpPr>
          <p:nvPr>
            <p:ph type="sldNum" sz="quarter" idx="12"/>
          </p:nvPr>
        </p:nvSpPr>
        <p:spPr/>
        <p:txBody>
          <a:bodyPr/>
          <a:lstStyle/>
          <a:p>
            <a:fld id="{8BFA46B9-2801-4D2B-AFBD-2A225B3373B7}" type="slidenum">
              <a:rPr lang="en-IN" smtClean="0"/>
              <a:t>‹#›</a:t>
            </a:fld>
            <a:endParaRPr lang="en-IN"/>
          </a:p>
        </p:txBody>
      </p:sp>
    </p:spTree>
    <p:extLst>
      <p:ext uri="{BB962C8B-B14F-4D97-AF65-F5344CB8AC3E}">
        <p14:creationId xmlns:p14="http://schemas.microsoft.com/office/powerpoint/2010/main" val="937387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F5E1D-C8CD-0DDD-0AAB-163F6F4C28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9668176-E152-53A9-B873-70B1C1FAD2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65D9C02-52AF-0D10-C583-D3ECD6F0D6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19468E-A974-D474-584E-649E87DBA5BC}"/>
              </a:ext>
            </a:extLst>
          </p:cNvPr>
          <p:cNvSpPr>
            <a:spLocks noGrp="1"/>
          </p:cNvSpPr>
          <p:nvPr>
            <p:ph type="dt" sz="half" idx="10"/>
          </p:nvPr>
        </p:nvSpPr>
        <p:spPr/>
        <p:txBody>
          <a:bodyPr/>
          <a:lstStyle/>
          <a:p>
            <a:fld id="{A7BC379E-F66B-436F-87B8-B2A9D1C93581}" type="datetimeFigureOut">
              <a:rPr lang="en-IN" smtClean="0"/>
              <a:t>10-03-2023</a:t>
            </a:fld>
            <a:endParaRPr lang="en-IN"/>
          </a:p>
        </p:txBody>
      </p:sp>
      <p:sp>
        <p:nvSpPr>
          <p:cNvPr id="6" name="Footer Placeholder 5">
            <a:extLst>
              <a:ext uri="{FF2B5EF4-FFF2-40B4-BE49-F238E27FC236}">
                <a16:creationId xmlns:a16="http://schemas.microsoft.com/office/drawing/2014/main" id="{0025FB96-310A-0C2C-0B21-E6838B42A7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7D49B8-B4C8-18F8-1DF1-EA608446A46F}"/>
              </a:ext>
            </a:extLst>
          </p:cNvPr>
          <p:cNvSpPr>
            <a:spLocks noGrp="1"/>
          </p:cNvSpPr>
          <p:nvPr>
            <p:ph type="sldNum" sz="quarter" idx="12"/>
          </p:nvPr>
        </p:nvSpPr>
        <p:spPr/>
        <p:txBody>
          <a:bodyPr/>
          <a:lstStyle/>
          <a:p>
            <a:fld id="{8BFA46B9-2801-4D2B-AFBD-2A225B3373B7}" type="slidenum">
              <a:rPr lang="en-IN" smtClean="0"/>
              <a:t>‹#›</a:t>
            </a:fld>
            <a:endParaRPr lang="en-IN"/>
          </a:p>
        </p:txBody>
      </p:sp>
    </p:spTree>
    <p:extLst>
      <p:ext uri="{BB962C8B-B14F-4D97-AF65-F5344CB8AC3E}">
        <p14:creationId xmlns:p14="http://schemas.microsoft.com/office/powerpoint/2010/main" val="568111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2487E-E28E-7A2E-C6D4-BBBC08A5EB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2271AB0-8D08-6D73-D45A-BBB0EAC534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96D606C-21F1-AE4F-3546-EE1BE41A69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6436E5-D8A0-1658-7EF3-7EF824CA90C4}"/>
              </a:ext>
            </a:extLst>
          </p:cNvPr>
          <p:cNvSpPr>
            <a:spLocks noGrp="1"/>
          </p:cNvSpPr>
          <p:nvPr>
            <p:ph type="dt" sz="half" idx="10"/>
          </p:nvPr>
        </p:nvSpPr>
        <p:spPr/>
        <p:txBody>
          <a:bodyPr/>
          <a:lstStyle/>
          <a:p>
            <a:fld id="{A7BC379E-F66B-436F-87B8-B2A9D1C93581}" type="datetimeFigureOut">
              <a:rPr lang="en-IN" smtClean="0"/>
              <a:t>10-03-2023</a:t>
            </a:fld>
            <a:endParaRPr lang="en-IN"/>
          </a:p>
        </p:txBody>
      </p:sp>
      <p:sp>
        <p:nvSpPr>
          <p:cNvPr id="6" name="Footer Placeholder 5">
            <a:extLst>
              <a:ext uri="{FF2B5EF4-FFF2-40B4-BE49-F238E27FC236}">
                <a16:creationId xmlns:a16="http://schemas.microsoft.com/office/drawing/2014/main" id="{4E34C92C-56A9-CBDF-3CB1-09A1E6F69B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6D08AB-7AC0-893C-1E2A-08ED7A55A6AE}"/>
              </a:ext>
            </a:extLst>
          </p:cNvPr>
          <p:cNvSpPr>
            <a:spLocks noGrp="1"/>
          </p:cNvSpPr>
          <p:nvPr>
            <p:ph type="sldNum" sz="quarter" idx="12"/>
          </p:nvPr>
        </p:nvSpPr>
        <p:spPr/>
        <p:txBody>
          <a:bodyPr/>
          <a:lstStyle/>
          <a:p>
            <a:fld id="{8BFA46B9-2801-4D2B-AFBD-2A225B3373B7}" type="slidenum">
              <a:rPr lang="en-IN" smtClean="0"/>
              <a:t>‹#›</a:t>
            </a:fld>
            <a:endParaRPr lang="en-IN"/>
          </a:p>
        </p:txBody>
      </p:sp>
    </p:spTree>
    <p:extLst>
      <p:ext uri="{BB962C8B-B14F-4D97-AF65-F5344CB8AC3E}">
        <p14:creationId xmlns:p14="http://schemas.microsoft.com/office/powerpoint/2010/main" val="627617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98731A-BDD6-32F5-654D-2D6E3E1FBE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277DDBE-50AA-53CA-E806-14D63C8662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36C63A-E22A-4BC7-491C-369C8212B5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C379E-F66B-436F-87B8-B2A9D1C93581}" type="datetimeFigureOut">
              <a:rPr lang="en-IN" smtClean="0"/>
              <a:t>10-03-2023</a:t>
            </a:fld>
            <a:endParaRPr lang="en-IN"/>
          </a:p>
        </p:txBody>
      </p:sp>
      <p:sp>
        <p:nvSpPr>
          <p:cNvPr id="5" name="Footer Placeholder 4">
            <a:extLst>
              <a:ext uri="{FF2B5EF4-FFF2-40B4-BE49-F238E27FC236}">
                <a16:creationId xmlns:a16="http://schemas.microsoft.com/office/drawing/2014/main" id="{9C6167AA-F7F8-F770-502B-77A23DEC1E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085E47E-300E-AE44-7ED4-53A847CEBE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FA46B9-2801-4D2B-AFBD-2A225B3373B7}" type="slidenum">
              <a:rPr lang="en-IN" smtClean="0"/>
              <a:t>‹#›</a:t>
            </a:fld>
            <a:endParaRPr lang="en-IN"/>
          </a:p>
        </p:txBody>
      </p:sp>
    </p:spTree>
    <p:extLst>
      <p:ext uri="{BB962C8B-B14F-4D97-AF65-F5344CB8AC3E}">
        <p14:creationId xmlns:p14="http://schemas.microsoft.com/office/powerpoint/2010/main" val="1290933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8C39E-196F-DE70-C597-014E112D8B65}"/>
              </a:ext>
            </a:extLst>
          </p:cNvPr>
          <p:cNvSpPr>
            <a:spLocks noGrp="1"/>
          </p:cNvSpPr>
          <p:nvPr>
            <p:ph type="ctrTitle"/>
          </p:nvPr>
        </p:nvSpPr>
        <p:spPr>
          <a:xfrm>
            <a:off x="1175505" y="-112041"/>
            <a:ext cx="9656426" cy="1266738"/>
          </a:xfrm>
        </p:spPr>
        <p:txBody>
          <a:bodyPr>
            <a:normAutofit fontScale="90000"/>
          </a:bodyPr>
          <a:lstStyle/>
          <a:p>
            <a:br>
              <a:rPr lang="en-US" sz="4400" b="0" i="0" u="none" strike="noStrike" baseline="0" dirty="0">
                <a:solidFill>
                  <a:srgbClr val="000000"/>
                </a:solidFill>
                <a:latin typeface="Adobe Arabic" panose="02040503050201020203" pitchFamily="18" charset="-78"/>
                <a:cs typeface="Adobe Arabic" panose="02040503050201020203" pitchFamily="18" charset="-78"/>
              </a:rPr>
            </a:br>
            <a:r>
              <a:rPr lang="en-US" sz="4400" b="0" i="0" u="none" strike="noStrike" baseline="0" dirty="0">
                <a:solidFill>
                  <a:srgbClr val="000000"/>
                </a:solidFill>
                <a:latin typeface="Adobe Arabic" panose="02040503050201020203" pitchFamily="18" charset="-78"/>
                <a:cs typeface="Adobe Arabic" panose="02040503050201020203" pitchFamily="18" charset="-78"/>
              </a:rPr>
              <a:t> </a:t>
            </a:r>
            <a:r>
              <a:rPr lang="en-US" sz="6000" b="1" i="0" u="none" strike="noStrike" baseline="0" dirty="0">
                <a:solidFill>
                  <a:srgbClr val="000000"/>
                </a:solidFill>
                <a:latin typeface="Aharoni" panose="02010803020104030203" pitchFamily="2" charset="-79"/>
                <a:cs typeface="Aharoni" panose="02010803020104030203" pitchFamily="2" charset="-79"/>
              </a:rPr>
              <a:t>RESUME CLASSIFICATION </a:t>
            </a:r>
            <a:endParaRPr lang="en-US" sz="6000" dirty="0">
              <a:latin typeface="Aharoni" panose="02010803020104030203" pitchFamily="2" charset="-79"/>
              <a:cs typeface="Aharoni" panose="02010803020104030203" pitchFamily="2" charset="-79"/>
            </a:endParaRPr>
          </a:p>
        </p:txBody>
      </p:sp>
      <p:sp>
        <p:nvSpPr>
          <p:cNvPr id="8" name="Subtitle 2">
            <a:extLst>
              <a:ext uri="{FF2B5EF4-FFF2-40B4-BE49-F238E27FC236}">
                <a16:creationId xmlns:a16="http://schemas.microsoft.com/office/drawing/2014/main" id="{31FD3F7A-FB26-CC9B-8B06-1528E9A85033}"/>
              </a:ext>
            </a:extLst>
          </p:cNvPr>
          <p:cNvSpPr txBox="1">
            <a:spLocks/>
          </p:cNvSpPr>
          <p:nvPr/>
        </p:nvSpPr>
        <p:spPr>
          <a:xfrm>
            <a:off x="3407328" y="4238167"/>
            <a:ext cx="5377343" cy="975011"/>
          </a:xfrm>
          <a:prstGeom prst="rect">
            <a:avLst/>
          </a:prstGeom>
        </p:spPr>
        <p:txBody>
          <a:bodyPr vert="horz" lIns="0" tIns="0" rIns="0" bIns="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latin typeface="Adobe Gothic Std B" panose="020B0800000000000000" pitchFamily="34" charset="-128"/>
                <a:ea typeface="Adobe Gothic Std B" panose="020B0800000000000000" pitchFamily="34" charset="-128"/>
              </a:rPr>
              <a:t>                                                                           </a:t>
            </a:r>
            <a:r>
              <a:rPr lang="en-US" sz="2200" b="1" cap="none" spc="0" dirty="0">
                <a:ln/>
                <a:solidFill>
                  <a:srgbClr val="002060"/>
                </a:solidFill>
                <a:effectLst>
                  <a:outerShdw blurRad="38100" dist="38100" dir="2700000" algn="tl">
                    <a:srgbClr val="000000">
                      <a:alpha val="43137"/>
                    </a:srgbClr>
                  </a:outerShdw>
                </a:effectLst>
                <a:latin typeface="Aharoni" panose="02010803020104030203" pitchFamily="2" charset="-79"/>
                <a:ea typeface="Adobe Gothic Std B" panose="020B0800000000000000" pitchFamily="34" charset="-128"/>
                <a:cs typeface="Aharoni" panose="02010803020104030203" pitchFamily="2" charset="-79"/>
              </a:rPr>
              <a:t>Project Members:</a:t>
            </a:r>
            <a:endParaRPr lang="en-US" sz="2200" b="1" dirty="0">
              <a:solidFill>
                <a:srgbClr val="002060"/>
              </a:solidFill>
              <a:effectLst>
                <a:outerShdw blurRad="38100" dist="38100" dir="2700000" algn="tl">
                  <a:srgbClr val="000000">
                    <a:alpha val="43137"/>
                  </a:srgbClr>
                </a:outerShdw>
              </a:effectLst>
              <a:latin typeface="Aharoni" panose="02010803020104030203" pitchFamily="2" charset="-79"/>
              <a:ea typeface="Adobe Gothic Std B" panose="020B0800000000000000" pitchFamily="34" charset="-128"/>
              <a:cs typeface="Aharoni" panose="02010803020104030203" pitchFamily="2" charset="-79"/>
            </a:endParaRPr>
          </a:p>
        </p:txBody>
      </p:sp>
      <p:sp>
        <p:nvSpPr>
          <p:cNvPr id="11" name="Subtitle 2">
            <a:extLst>
              <a:ext uri="{FF2B5EF4-FFF2-40B4-BE49-F238E27FC236}">
                <a16:creationId xmlns:a16="http://schemas.microsoft.com/office/drawing/2014/main" id="{49F50E35-B3F5-C5FF-B671-60414CCE5389}"/>
              </a:ext>
            </a:extLst>
          </p:cNvPr>
          <p:cNvSpPr txBox="1">
            <a:spLocks/>
          </p:cNvSpPr>
          <p:nvPr/>
        </p:nvSpPr>
        <p:spPr>
          <a:xfrm>
            <a:off x="92279" y="4829371"/>
            <a:ext cx="4523064" cy="1988694"/>
          </a:xfrm>
          <a:prstGeom prst="rect">
            <a:avLst/>
          </a:prstGeom>
        </p:spPr>
        <p:txBody>
          <a:bodyPr vert="horz" lIns="0" tIns="0" rIns="0" bIns="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b="1" dirty="0">
                <a:latin typeface="Arial Black" panose="020B0A04020102020204" pitchFamily="34" charset="0"/>
                <a:ea typeface="Adobe Gothic Std B" panose="020B0800000000000000" pitchFamily="34" charset="-128"/>
              </a:rPr>
              <a:t>                                                                           </a:t>
            </a:r>
            <a:r>
              <a:rPr lang="en-US" sz="1400" b="1" spc="300" dirty="0">
                <a:latin typeface="Arial Black" panose="020B0A04020102020204" pitchFamily="34" charset="0"/>
                <a:ea typeface="Adobe Gothic Std B" panose="020B0800000000000000" pitchFamily="34" charset="-128"/>
              </a:rPr>
              <a:t>1.) Mr. Gaurang manjrekar</a:t>
            </a:r>
          </a:p>
          <a:p>
            <a:pPr algn="l"/>
            <a:r>
              <a:rPr lang="en-US" sz="1400" b="1" spc="300" dirty="0">
                <a:latin typeface="Arial Black" panose="020B0A04020102020204" pitchFamily="34" charset="0"/>
                <a:ea typeface="Adobe Gothic Std B" panose="020B0800000000000000" pitchFamily="34" charset="-128"/>
              </a:rPr>
              <a:t>2.) Mr. </a:t>
            </a:r>
            <a:r>
              <a:rPr lang="en-US" sz="1400" b="1" spc="300" dirty="0" err="1">
                <a:latin typeface="Arial Black" panose="020B0A04020102020204" pitchFamily="34" charset="0"/>
                <a:ea typeface="Adobe Gothic Std B" panose="020B0800000000000000" pitchFamily="34" charset="-128"/>
              </a:rPr>
              <a:t>samad</a:t>
            </a:r>
            <a:r>
              <a:rPr lang="en-US" sz="1400" b="1" spc="300" dirty="0">
                <a:latin typeface="Arial Black" panose="020B0A04020102020204" pitchFamily="34" charset="0"/>
                <a:ea typeface="Adobe Gothic Std B" panose="020B0800000000000000" pitchFamily="34" charset="-128"/>
              </a:rPr>
              <a:t> khatri</a:t>
            </a:r>
          </a:p>
          <a:p>
            <a:pPr algn="l"/>
            <a:r>
              <a:rPr lang="en-US" sz="1400" b="1" spc="300" dirty="0">
                <a:latin typeface="Arial Black" panose="020B0A04020102020204" pitchFamily="34" charset="0"/>
                <a:ea typeface="Adobe Gothic Std B" panose="020B0800000000000000" pitchFamily="34" charset="-128"/>
              </a:rPr>
              <a:t>3.) Mr. harish </a:t>
            </a:r>
            <a:r>
              <a:rPr lang="en-US" sz="1400" b="1" spc="300" dirty="0" err="1">
                <a:latin typeface="Arial Black" panose="020B0A04020102020204" pitchFamily="34" charset="0"/>
                <a:ea typeface="Adobe Gothic Std B" panose="020B0800000000000000" pitchFamily="34" charset="-128"/>
              </a:rPr>
              <a:t>kate</a:t>
            </a:r>
            <a:endParaRPr lang="en-US" sz="1400" b="1" spc="300" dirty="0">
              <a:latin typeface="Arial Black" panose="020B0A04020102020204" pitchFamily="34" charset="0"/>
              <a:ea typeface="Adobe Gothic Std B" panose="020B0800000000000000" pitchFamily="34" charset="-128"/>
            </a:endParaRPr>
          </a:p>
          <a:p>
            <a:r>
              <a:rPr lang="en-US" sz="1400" b="1" dirty="0">
                <a:latin typeface="Adobe Gothic Std B" panose="020B0800000000000000" pitchFamily="34" charset="-128"/>
                <a:ea typeface="Adobe Gothic Std B" panose="020B0800000000000000" pitchFamily="34" charset="-128"/>
              </a:rPr>
              <a:t>                </a:t>
            </a:r>
          </a:p>
        </p:txBody>
      </p:sp>
      <p:sp>
        <p:nvSpPr>
          <p:cNvPr id="14" name="Subtitle 2">
            <a:extLst>
              <a:ext uri="{FF2B5EF4-FFF2-40B4-BE49-F238E27FC236}">
                <a16:creationId xmlns:a16="http://schemas.microsoft.com/office/drawing/2014/main" id="{018F503B-84A7-28F0-C224-F75FE113ED7E}"/>
              </a:ext>
            </a:extLst>
          </p:cNvPr>
          <p:cNvSpPr txBox="1">
            <a:spLocks/>
          </p:cNvSpPr>
          <p:nvPr/>
        </p:nvSpPr>
        <p:spPr>
          <a:xfrm>
            <a:off x="7576660" y="4829369"/>
            <a:ext cx="4134372" cy="1804577"/>
          </a:xfrm>
          <a:prstGeom prst="rect">
            <a:avLst/>
          </a:prstGeom>
        </p:spPr>
        <p:txBody>
          <a:bodyPr vert="horz" lIns="0" tIns="0" rIns="0" bIns="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b="1" dirty="0">
                <a:latin typeface="Arial Black" panose="020B0A04020102020204" pitchFamily="34" charset="0"/>
                <a:ea typeface="Adobe Gothic Std B" panose="020B0800000000000000" pitchFamily="34" charset="-128"/>
              </a:rPr>
              <a:t>                                                                             </a:t>
            </a:r>
            <a:r>
              <a:rPr lang="en-US" sz="1400" b="1" spc="300" dirty="0">
                <a:latin typeface="Arial Black" panose="020B0A04020102020204" pitchFamily="34" charset="0"/>
                <a:ea typeface="Adobe Gothic Std B" panose="020B0800000000000000" pitchFamily="34" charset="-128"/>
              </a:rPr>
              <a:t>5.) Mr. </a:t>
            </a:r>
            <a:r>
              <a:rPr lang="en-US" sz="1400" b="1" spc="300" dirty="0" err="1">
                <a:latin typeface="Arial Black" panose="020B0A04020102020204" pitchFamily="34" charset="0"/>
                <a:ea typeface="Adobe Gothic Std B" panose="020B0800000000000000" pitchFamily="34" charset="-128"/>
              </a:rPr>
              <a:t>swapnil</a:t>
            </a:r>
            <a:r>
              <a:rPr lang="en-US" sz="1400" b="1" spc="300" dirty="0">
                <a:latin typeface="Arial Black" panose="020B0A04020102020204" pitchFamily="34" charset="0"/>
                <a:ea typeface="Adobe Gothic Std B" panose="020B0800000000000000" pitchFamily="34" charset="-128"/>
              </a:rPr>
              <a:t> </a:t>
            </a:r>
            <a:r>
              <a:rPr lang="en-US" sz="1400" b="1" spc="300" dirty="0" err="1">
                <a:latin typeface="Arial Black" panose="020B0A04020102020204" pitchFamily="34" charset="0"/>
                <a:ea typeface="Adobe Gothic Std B" panose="020B0800000000000000" pitchFamily="34" charset="-128"/>
              </a:rPr>
              <a:t>revekar</a:t>
            </a:r>
            <a:endParaRPr lang="en-US" sz="1400" b="1" spc="300" dirty="0">
              <a:latin typeface="Arial Black" panose="020B0A04020102020204" pitchFamily="34" charset="0"/>
              <a:ea typeface="Adobe Gothic Std B" panose="020B0800000000000000" pitchFamily="34" charset="-128"/>
            </a:endParaRPr>
          </a:p>
          <a:p>
            <a:pPr algn="l"/>
            <a:r>
              <a:rPr lang="en-US" sz="1400" b="1" spc="300" dirty="0">
                <a:latin typeface="Arial Black" panose="020B0A04020102020204" pitchFamily="34" charset="0"/>
                <a:ea typeface="Adobe Gothic Std B" panose="020B0800000000000000" pitchFamily="34" charset="-128"/>
              </a:rPr>
              <a:t>6.) Mr. </a:t>
            </a:r>
            <a:r>
              <a:rPr lang="en-US" sz="1400" b="1" spc="300" dirty="0" err="1">
                <a:latin typeface="Arial Black" panose="020B0A04020102020204" pitchFamily="34" charset="0"/>
                <a:ea typeface="Adobe Gothic Std B" panose="020B0800000000000000" pitchFamily="34" charset="-128"/>
              </a:rPr>
              <a:t>sidhodhan</a:t>
            </a:r>
            <a:r>
              <a:rPr lang="en-US" sz="1400" b="1" spc="300" dirty="0">
                <a:latin typeface="Arial Black" panose="020B0A04020102020204" pitchFamily="34" charset="0"/>
                <a:ea typeface="Adobe Gothic Std B" panose="020B0800000000000000" pitchFamily="34" charset="-128"/>
              </a:rPr>
              <a:t> </a:t>
            </a:r>
            <a:r>
              <a:rPr lang="en-US" sz="1400" b="1" spc="300" dirty="0" err="1">
                <a:latin typeface="Arial Black" panose="020B0A04020102020204" pitchFamily="34" charset="0"/>
                <a:ea typeface="Adobe Gothic Std B" panose="020B0800000000000000" pitchFamily="34" charset="-128"/>
              </a:rPr>
              <a:t>ahire</a:t>
            </a:r>
            <a:endParaRPr lang="en-US" sz="1400" b="1" spc="300" dirty="0">
              <a:latin typeface="Arial Black" panose="020B0A04020102020204" pitchFamily="34" charset="0"/>
              <a:ea typeface="Adobe Gothic Std B" panose="020B0800000000000000" pitchFamily="34" charset="-128"/>
            </a:endParaRPr>
          </a:p>
          <a:p>
            <a:pPr algn="l"/>
            <a:r>
              <a:rPr lang="en-US" sz="1400" b="1" spc="300" dirty="0">
                <a:latin typeface="Arial Black" panose="020B0A04020102020204" pitchFamily="34" charset="0"/>
                <a:ea typeface="Adobe Gothic Std B" panose="020B0800000000000000" pitchFamily="34" charset="-128"/>
              </a:rPr>
              <a:t>7.) Mr. </a:t>
            </a:r>
            <a:r>
              <a:rPr lang="en-US" sz="1400" b="1" spc="300" dirty="0" err="1">
                <a:latin typeface="Arial Black" panose="020B0A04020102020204" pitchFamily="34" charset="0"/>
                <a:ea typeface="Adobe Gothic Std B" panose="020B0800000000000000" pitchFamily="34" charset="-128"/>
              </a:rPr>
              <a:t>shivprasad</a:t>
            </a:r>
            <a:r>
              <a:rPr lang="en-US" sz="1400" b="1" spc="300" dirty="0">
                <a:latin typeface="Arial Black" panose="020B0A04020102020204" pitchFamily="34" charset="0"/>
                <a:ea typeface="Adobe Gothic Std B" panose="020B0800000000000000" pitchFamily="34" charset="-128"/>
              </a:rPr>
              <a:t> </a:t>
            </a:r>
            <a:r>
              <a:rPr lang="en-US" sz="1400" b="1" spc="300" dirty="0" err="1">
                <a:latin typeface="Arial Black" panose="020B0A04020102020204" pitchFamily="34" charset="0"/>
                <a:ea typeface="Adobe Gothic Std B" panose="020B0800000000000000" pitchFamily="34" charset="-128"/>
              </a:rPr>
              <a:t>jadhav</a:t>
            </a:r>
            <a:endParaRPr lang="en-US" sz="1400" b="1" spc="300" dirty="0">
              <a:latin typeface="Arial Black" panose="020B0A04020102020204" pitchFamily="34" charset="0"/>
              <a:ea typeface="Adobe Gothic Std B" panose="020B0800000000000000" pitchFamily="34" charset="-128"/>
            </a:endParaRPr>
          </a:p>
          <a:p>
            <a:r>
              <a:rPr lang="en-US" sz="1400" b="1" dirty="0">
                <a:latin typeface="Adobe Gothic Std B" panose="020B0800000000000000" pitchFamily="34" charset="-128"/>
                <a:ea typeface="Adobe Gothic Std B" panose="020B0800000000000000" pitchFamily="34" charset="-128"/>
              </a:rPr>
              <a:t>                </a:t>
            </a:r>
          </a:p>
        </p:txBody>
      </p:sp>
      <p:sp>
        <p:nvSpPr>
          <p:cNvPr id="15" name="Subtitle 2">
            <a:extLst>
              <a:ext uri="{FF2B5EF4-FFF2-40B4-BE49-F238E27FC236}">
                <a16:creationId xmlns:a16="http://schemas.microsoft.com/office/drawing/2014/main" id="{E60E0E5A-9D52-F0E0-2386-230179A1806E}"/>
              </a:ext>
            </a:extLst>
          </p:cNvPr>
          <p:cNvSpPr txBox="1">
            <a:spLocks/>
          </p:cNvSpPr>
          <p:nvPr/>
        </p:nvSpPr>
        <p:spPr>
          <a:xfrm>
            <a:off x="3499605" y="5244153"/>
            <a:ext cx="5377343" cy="975011"/>
          </a:xfrm>
          <a:prstGeom prst="rect">
            <a:avLst/>
          </a:prstGeom>
        </p:spPr>
        <p:txBody>
          <a:bodyPr vert="horz" lIns="0" tIns="0" rIns="0" bIns="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latin typeface="Adobe Gothic Std B" panose="020B0800000000000000" pitchFamily="34" charset="-128"/>
                <a:ea typeface="Adobe Gothic Std B" panose="020B0800000000000000" pitchFamily="34" charset="-128"/>
              </a:rPr>
              <a:t>                                                                       </a:t>
            </a:r>
            <a:r>
              <a:rPr lang="en-US" sz="1400" b="1" spc="300" dirty="0">
                <a:latin typeface="Arial Black" panose="020B0A04020102020204" pitchFamily="34" charset="0"/>
                <a:ea typeface="Adobe Gothic Std B" panose="020B0800000000000000" pitchFamily="34" charset="-128"/>
              </a:rPr>
              <a:t>4.)Bhumika </a:t>
            </a:r>
            <a:r>
              <a:rPr lang="en-US" sz="1400" b="1" spc="300" dirty="0" err="1">
                <a:latin typeface="Arial Black" panose="020B0A04020102020204" pitchFamily="34" charset="0"/>
                <a:ea typeface="Adobe Gothic Std B" panose="020B0800000000000000" pitchFamily="34" charset="-128"/>
              </a:rPr>
              <a:t>patil</a:t>
            </a:r>
            <a:endParaRPr lang="en-US" b="1" spc="300" dirty="0">
              <a:latin typeface="Arial Black" panose="020B0A04020102020204" pitchFamily="34" charset="0"/>
              <a:ea typeface="Adobe Gothic Std B" panose="020B0800000000000000" pitchFamily="34" charset="-128"/>
            </a:endParaRPr>
          </a:p>
        </p:txBody>
      </p:sp>
      <p:pic>
        <p:nvPicPr>
          <p:cNvPr id="1026" name="Picture 2" descr="Resumes for Flexible Jobs: 3 Examples | FlexJobs">
            <a:extLst>
              <a:ext uri="{FF2B5EF4-FFF2-40B4-BE49-F238E27FC236}">
                <a16:creationId xmlns:a16="http://schemas.microsoft.com/office/drawing/2014/main" id="{1F5A6476-77D4-ED16-8111-07991A074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779" y="1020546"/>
            <a:ext cx="7026442" cy="351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339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sp>
        <p:nvSpPr>
          <p:cNvPr id="12" name="TextBox 11">
            <a:extLst>
              <a:ext uri="{FF2B5EF4-FFF2-40B4-BE49-F238E27FC236}">
                <a16:creationId xmlns:a16="http://schemas.microsoft.com/office/drawing/2014/main" id="{BB1AA109-9C1C-412A-120C-4B4496A42E0B}"/>
              </a:ext>
            </a:extLst>
          </p:cNvPr>
          <p:cNvSpPr txBox="1"/>
          <p:nvPr/>
        </p:nvSpPr>
        <p:spPr>
          <a:xfrm>
            <a:off x="1326858" y="1016882"/>
            <a:ext cx="9714387" cy="646331"/>
          </a:xfrm>
          <a:prstGeom prst="rect">
            <a:avLst/>
          </a:prstGeom>
          <a:noFill/>
        </p:spPr>
        <p:txBody>
          <a:bodyPr wrap="square">
            <a:spAutoFit/>
          </a:bodyPr>
          <a:lstStyle/>
          <a:p>
            <a:pPr algn="l"/>
            <a:r>
              <a:rPr lang="en-US" b="1" cap="none" spc="0" dirty="0">
                <a:solidFill>
                  <a:srgbClr val="000000"/>
                </a:solidFill>
                <a:latin typeface="Times New Roman" panose="02020603050405020304" pitchFamily="18" charset="0"/>
              </a:rPr>
              <a:t>Extracting Text from different Resume files and creating a data-frame with Column of Text from Resumes </a:t>
            </a:r>
            <a:r>
              <a:rPr lang="en-US" b="1" dirty="0">
                <a:solidFill>
                  <a:srgbClr val="000000"/>
                </a:solidFill>
                <a:latin typeface="Times New Roman" panose="02020603050405020304" pitchFamily="18" charset="0"/>
              </a:rPr>
              <a:t>And labels for which each of it Applied for.</a:t>
            </a:r>
            <a:endParaRPr lang="en-US" cap="none" spc="0" dirty="0">
              <a:solidFill>
                <a:srgbClr val="000000"/>
              </a:solidFill>
              <a:latin typeface="Times New Roman" panose="02020603050405020304" pitchFamily="18" charset="0"/>
            </a:endParaRPr>
          </a:p>
        </p:txBody>
      </p:sp>
      <p:pic>
        <p:nvPicPr>
          <p:cNvPr id="5" name="Picture 4">
            <a:extLst>
              <a:ext uri="{FF2B5EF4-FFF2-40B4-BE49-F238E27FC236}">
                <a16:creationId xmlns:a16="http://schemas.microsoft.com/office/drawing/2014/main" id="{40747FB6-CB0B-6366-A3B9-ACEFD884590E}"/>
              </a:ext>
            </a:extLst>
          </p:cNvPr>
          <p:cNvPicPr>
            <a:picLocks noChangeAspect="1"/>
          </p:cNvPicPr>
          <p:nvPr/>
        </p:nvPicPr>
        <p:blipFill>
          <a:blip r:embed="rId2"/>
          <a:stretch>
            <a:fillRect/>
          </a:stretch>
        </p:blipFill>
        <p:spPr>
          <a:xfrm>
            <a:off x="802501" y="1941317"/>
            <a:ext cx="4747671" cy="4130398"/>
          </a:xfrm>
          <a:prstGeom prst="rect">
            <a:avLst/>
          </a:prstGeom>
        </p:spPr>
      </p:pic>
      <p:pic>
        <p:nvPicPr>
          <p:cNvPr id="6" name="Picture 5">
            <a:extLst>
              <a:ext uri="{FF2B5EF4-FFF2-40B4-BE49-F238E27FC236}">
                <a16:creationId xmlns:a16="http://schemas.microsoft.com/office/drawing/2014/main" id="{DC018051-B37C-F166-7CAE-6CB9669A628D}"/>
              </a:ext>
            </a:extLst>
          </p:cNvPr>
          <p:cNvPicPr>
            <a:picLocks noChangeAspect="1"/>
          </p:cNvPicPr>
          <p:nvPr/>
        </p:nvPicPr>
        <p:blipFill>
          <a:blip r:embed="rId3"/>
          <a:stretch>
            <a:fillRect/>
          </a:stretch>
        </p:blipFill>
        <p:spPr>
          <a:xfrm>
            <a:off x="6765438" y="1825030"/>
            <a:ext cx="4854361" cy="4016088"/>
          </a:xfrm>
          <a:prstGeom prst="rect">
            <a:avLst/>
          </a:prstGeom>
        </p:spPr>
      </p:pic>
    </p:spTree>
    <p:extLst>
      <p:ext uri="{BB962C8B-B14F-4D97-AF65-F5344CB8AC3E}">
        <p14:creationId xmlns:p14="http://schemas.microsoft.com/office/powerpoint/2010/main" val="2108579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1AAA-0388-F6BF-CD26-5A80EBD820EC}"/>
              </a:ext>
            </a:extLst>
          </p:cNvPr>
          <p:cNvSpPr>
            <a:spLocks noGrp="1"/>
          </p:cNvSpPr>
          <p:nvPr>
            <p:ph type="title"/>
          </p:nvPr>
        </p:nvSpPr>
        <p:spPr>
          <a:xfrm>
            <a:off x="838199" y="365125"/>
            <a:ext cx="10515600" cy="549275"/>
          </a:xfrm>
        </p:spPr>
        <p:txBody>
          <a:bodyPr>
            <a:normAutofit fontScale="90000"/>
          </a:bodyPr>
          <a:lstStyle/>
          <a:p>
            <a:pPr algn="ctr"/>
            <a:r>
              <a:rPr lang="en-US" sz="2800" b="1" spc="600" dirty="0">
                <a:solidFill>
                  <a:srgbClr val="0070C0"/>
                </a:solidFill>
                <a:latin typeface="Arial-BoldMT"/>
                <a:ea typeface="+mn-ea"/>
                <a:cs typeface="+mn-cs"/>
              </a:rPr>
              <a:t>Exploratory Data Analysis</a:t>
            </a:r>
            <a:br>
              <a:rPr lang="en-US" sz="2800" b="1" spc="600" dirty="0">
                <a:solidFill>
                  <a:srgbClr val="0070C0"/>
                </a:solidFill>
                <a:latin typeface="Arial-BoldMT"/>
                <a:ea typeface="+mn-ea"/>
                <a:cs typeface="+mn-cs"/>
              </a:rPr>
            </a:br>
            <a:br>
              <a:rPr lang="en-US" sz="2800" b="1" spc="600" dirty="0">
                <a:solidFill>
                  <a:srgbClr val="0070C0"/>
                </a:solidFill>
                <a:latin typeface="Arial-BoldMT"/>
                <a:ea typeface="+mn-ea"/>
                <a:cs typeface="+mn-cs"/>
              </a:rPr>
            </a:br>
            <a:r>
              <a:rPr lang="en-US" sz="2700" b="1" dirty="0">
                <a:solidFill>
                  <a:srgbClr val="002060"/>
                </a:solidFill>
                <a:latin typeface="Arial-BoldMT"/>
                <a:ea typeface="+mn-ea"/>
                <a:cs typeface="+mn-cs"/>
              </a:rPr>
              <a:t>Number of Classes in Data-Frame</a:t>
            </a:r>
            <a:endParaRPr lang="en-IN" sz="2700" b="1" dirty="0">
              <a:solidFill>
                <a:srgbClr val="002060"/>
              </a:solidFill>
            </a:endParaRPr>
          </a:p>
        </p:txBody>
      </p:sp>
      <p:pic>
        <p:nvPicPr>
          <p:cNvPr id="5" name="Picture 4">
            <a:extLst>
              <a:ext uri="{FF2B5EF4-FFF2-40B4-BE49-F238E27FC236}">
                <a16:creationId xmlns:a16="http://schemas.microsoft.com/office/drawing/2014/main" id="{2636E12A-CB7E-AB6C-B18E-9B1F9E4DE63E}"/>
              </a:ext>
            </a:extLst>
          </p:cNvPr>
          <p:cNvPicPr>
            <a:picLocks noChangeAspect="1"/>
          </p:cNvPicPr>
          <p:nvPr/>
        </p:nvPicPr>
        <p:blipFill>
          <a:blip r:embed="rId2"/>
          <a:stretch>
            <a:fillRect/>
          </a:stretch>
        </p:blipFill>
        <p:spPr>
          <a:xfrm>
            <a:off x="272715" y="1347537"/>
            <a:ext cx="11646569" cy="5365073"/>
          </a:xfrm>
          <a:prstGeom prst="rect">
            <a:avLst/>
          </a:prstGeom>
        </p:spPr>
      </p:pic>
    </p:spTree>
    <p:extLst>
      <p:ext uri="{BB962C8B-B14F-4D97-AF65-F5344CB8AC3E}">
        <p14:creationId xmlns:p14="http://schemas.microsoft.com/office/powerpoint/2010/main" val="3051681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870D05-CA29-07C6-981A-D07FBDDF944E}"/>
              </a:ext>
            </a:extLst>
          </p:cNvPr>
          <p:cNvSpPr txBox="1"/>
          <p:nvPr/>
        </p:nvSpPr>
        <p:spPr>
          <a:xfrm>
            <a:off x="536895" y="570451"/>
            <a:ext cx="11081857" cy="1200329"/>
          </a:xfrm>
          <a:prstGeom prst="rect">
            <a:avLst/>
          </a:prstGeom>
          <a:noFill/>
        </p:spPr>
        <p:txBody>
          <a:bodyPr wrap="square">
            <a:spAutoFit/>
          </a:bodyPr>
          <a:lstStyle/>
          <a:p>
            <a:pPr algn="l"/>
            <a:r>
              <a:rPr lang="en-US" b="1" cap="none" spc="0" dirty="0">
                <a:solidFill>
                  <a:srgbClr val="000000"/>
                </a:solidFill>
                <a:latin typeface="Times New Roman" panose="02020603050405020304" pitchFamily="18" charset="0"/>
              </a:rPr>
              <a:t>Text pre-processing includes converting to lowercase, removing spaces, </a:t>
            </a:r>
            <a:r>
              <a:rPr lang="en-US" b="1" dirty="0">
                <a:solidFill>
                  <a:srgbClr val="000000"/>
                </a:solidFill>
                <a:latin typeface="Times New Roman" panose="02020603050405020304" pitchFamily="18" charset="0"/>
              </a:rPr>
              <a:t>html  </a:t>
            </a:r>
            <a:r>
              <a:rPr lang="en-US" b="1" cap="none" spc="0" dirty="0">
                <a:solidFill>
                  <a:srgbClr val="000000"/>
                </a:solidFill>
                <a:latin typeface="Times New Roman" panose="02020603050405020304" pitchFamily="18" charset="0"/>
              </a:rPr>
              <a:t>links, emails, symbols, numbers, stop-words, tokenization and lemmatization. </a:t>
            </a:r>
          </a:p>
          <a:p>
            <a:r>
              <a:rPr lang="en-US" b="1" dirty="0">
                <a:solidFill>
                  <a:srgbClr val="000000"/>
                </a:solidFill>
                <a:latin typeface="Times New Roman" panose="02020603050405020304" pitchFamily="18" charset="0"/>
              </a:rPr>
              <a:t>Removing All Unwanted Character’s</a:t>
            </a:r>
          </a:p>
          <a:p>
            <a:pPr algn="l"/>
            <a:endParaRPr lang="en-US" cap="none" spc="0" dirty="0">
              <a:solidFill>
                <a:srgbClr val="000000"/>
              </a:solidFill>
              <a:latin typeface="Times New Roman" panose="02020603050405020304" pitchFamily="18" charset="0"/>
            </a:endParaRPr>
          </a:p>
        </p:txBody>
      </p:sp>
      <p:sp>
        <p:nvSpPr>
          <p:cNvPr id="6" name="TextBox 5">
            <a:extLst>
              <a:ext uri="{FF2B5EF4-FFF2-40B4-BE49-F238E27FC236}">
                <a16:creationId xmlns:a16="http://schemas.microsoft.com/office/drawing/2014/main" id="{2C6D5485-DD38-FABF-7D65-D50153C1AEAC}"/>
              </a:ext>
            </a:extLst>
          </p:cNvPr>
          <p:cNvSpPr txBox="1"/>
          <p:nvPr/>
        </p:nvSpPr>
        <p:spPr>
          <a:xfrm>
            <a:off x="713064" y="5286964"/>
            <a:ext cx="11081856" cy="1077218"/>
          </a:xfrm>
          <a:prstGeom prst="rect">
            <a:avLst/>
          </a:prstGeom>
          <a:noFill/>
        </p:spPr>
        <p:txBody>
          <a:bodyPr wrap="square">
            <a:spAutoFit/>
          </a:bodyPr>
          <a:lstStyle/>
          <a:p>
            <a:pPr fontAlgn="base">
              <a:spcBef>
                <a:spcPct val="0"/>
              </a:spcBef>
              <a:spcAft>
                <a:spcPct val="0"/>
              </a:spcAft>
            </a:pPr>
            <a:r>
              <a:rPr lang="en-IN" sz="1600" b="1" dirty="0">
                <a:solidFill>
                  <a:srgbClr val="FF0000"/>
                </a:solidFill>
                <a:latin typeface="Times New Roman" panose="02020603050405020304" pitchFamily="18" charset="0"/>
              </a:rPr>
              <a:t>Word Tokenization </a:t>
            </a:r>
            <a:r>
              <a:rPr lang="en-IN" sz="1600" b="1" dirty="0">
                <a:solidFill>
                  <a:srgbClr val="000000"/>
                </a:solidFill>
                <a:latin typeface="Times New Roman" panose="02020603050405020304" pitchFamily="18" charset="0"/>
              </a:rPr>
              <a:t>- </a:t>
            </a:r>
            <a:r>
              <a:rPr lang="en-US" altLang="en-US" sz="1600" b="1" dirty="0">
                <a:solidFill>
                  <a:srgbClr val="000000"/>
                </a:solidFill>
                <a:latin typeface="Times New Roman" panose="02020603050405020304" pitchFamily="18" charset="0"/>
              </a:rPr>
              <a:t>Tokenization is essentially splitting a phrase, sentence, paragraph, or an entire text document into smaller units, such as individual words or terms. Each of these smaller units are called tokens.</a:t>
            </a:r>
            <a:endParaRPr lang="en-IN" sz="1600" b="1" dirty="0">
              <a:solidFill>
                <a:srgbClr val="000000"/>
              </a:solidFill>
              <a:latin typeface="Times New Roman" panose="02020603050405020304" pitchFamily="18" charset="0"/>
            </a:endParaRPr>
          </a:p>
          <a:p>
            <a:r>
              <a:rPr lang="en-IN" sz="1600" b="1" dirty="0">
                <a:solidFill>
                  <a:srgbClr val="FF0000"/>
                </a:solidFill>
                <a:latin typeface="Times New Roman" panose="02020603050405020304" pitchFamily="18" charset="0"/>
              </a:rPr>
              <a:t>Removing Stop-words </a:t>
            </a:r>
            <a:r>
              <a:rPr lang="en-IN" sz="1600" b="1" dirty="0">
                <a:solidFill>
                  <a:srgbClr val="000000"/>
                </a:solidFill>
                <a:latin typeface="Times New Roman" panose="02020603050405020304" pitchFamily="18" charset="0"/>
              </a:rPr>
              <a:t>- </a:t>
            </a:r>
            <a:r>
              <a:rPr lang="en-US" sz="1600" b="1" dirty="0">
                <a:solidFill>
                  <a:srgbClr val="000000"/>
                </a:solidFill>
                <a:latin typeface="Times New Roman" panose="02020603050405020304" pitchFamily="18" charset="0"/>
              </a:rPr>
              <a:t>A stop word is a commonly used word (such as “the”, “a”, “an”, “in”) that a search engine has been programmed to ignore, both when indexing entries for searching and when retrieving them as the result of a search query.</a:t>
            </a:r>
          </a:p>
        </p:txBody>
      </p:sp>
      <p:sp>
        <p:nvSpPr>
          <p:cNvPr id="5" name="Title 1">
            <a:extLst>
              <a:ext uri="{FF2B5EF4-FFF2-40B4-BE49-F238E27FC236}">
                <a16:creationId xmlns:a16="http://schemas.microsoft.com/office/drawing/2014/main" id="{EFAF8E06-CB96-F4A4-52B6-4042C8957390}"/>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Text pre-processing :</a:t>
            </a:r>
          </a:p>
        </p:txBody>
      </p:sp>
      <p:pic>
        <p:nvPicPr>
          <p:cNvPr id="7" name="Picture 6">
            <a:extLst>
              <a:ext uri="{FF2B5EF4-FFF2-40B4-BE49-F238E27FC236}">
                <a16:creationId xmlns:a16="http://schemas.microsoft.com/office/drawing/2014/main" id="{C398D00A-FCBA-50EA-B5EA-8D762AAB6832}"/>
              </a:ext>
            </a:extLst>
          </p:cNvPr>
          <p:cNvPicPr>
            <a:picLocks noChangeAspect="1"/>
          </p:cNvPicPr>
          <p:nvPr/>
        </p:nvPicPr>
        <p:blipFill>
          <a:blip r:embed="rId2"/>
          <a:stretch>
            <a:fillRect/>
          </a:stretch>
        </p:blipFill>
        <p:spPr>
          <a:xfrm>
            <a:off x="1427747" y="1428577"/>
            <a:ext cx="9577137" cy="3858388"/>
          </a:xfrm>
          <a:prstGeom prst="rect">
            <a:avLst/>
          </a:prstGeom>
        </p:spPr>
      </p:pic>
    </p:spTree>
    <p:extLst>
      <p:ext uri="{BB962C8B-B14F-4D97-AF65-F5344CB8AC3E}">
        <p14:creationId xmlns:p14="http://schemas.microsoft.com/office/powerpoint/2010/main" val="3841154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9181AD-EF1B-7DC6-1CE6-9C7635FE4955}"/>
              </a:ext>
            </a:extLst>
          </p:cNvPr>
          <p:cNvSpPr txBox="1"/>
          <p:nvPr/>
        </p:nvSpPr>
        <p:spPr>
          <a:xfrm>
            <a:off x="4584599" y="514665"/>
            <a:ext cx="3022801" cy="369332"/>
          </a:xfrm>
          <a:prstGeom prst="rect">
            <a:avLst/>
          </a:prstGeom>
          <a:noFill/>
        </p:spPr>
        <p:txBody>
          <a:bodyPr wrap="square">
            <a:spAutoFit/>
          </a:bodyPr>
          <a:lstStyle/>
          <a:p>
            <a:pPr algn="l"/>
            <a:r>
              <a:rPr lang="en-US" b="1" cap="none" spc="0" dirty="0">
                <a:solidFill>
                  <a:srgbClr val="000000"/>
                </a:solidFill>
                <a:latin typeface="Times New Roman" panose="02020603050405020304" pitchFamily="18" charset="0"/>
              </a:rPr>
              <a:t>Before Text pre-processing</a:t>
            </a:r>
            <a:endParaRPr lang="en-US" cap="none" spc="0" dirty="0">
              <a:solidFill>
                <a:srgbClr val="000000"/>
              </a:solidFill>
              <a:latin typeface="Times New Roman" panose="02020603050405020304" pitchFamily="18" charset="0"/>
            </a:endParaRPr>
          </a:p>
        </p:txBody>
      </p:sp>
      <p:pic>
        <p:nvPicPr>
          <p:cNvPr id="3" name="Picture 2">
            <a:extLst>
              <a:ext uri="{FF2B5EF4-FFF2-40B4-BE49-F238E27FC236}">
                <a16:creationId xmlns:a16="http://schemas.microsoft.com/office/drawing/2014/main" id="{F76A81EA-ABE9-F300-BDC7-E6249453CF5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 t="1" r="-41" b="51807"/>
          <a:stretch/>
        </p:blipFill>
        <p:spPr>
          <a:xfrm>
            <a:off x="1339503" y="883997"/>
            <a:ext cx="9747885" cy="2630990"/>
          </a:xfrm>
          <a:prstGeom prst="rect">
            <a:avLst/>
          </a:prstGeom>
        </p:spPr>
      </p:pic>
      <p:sp>
        <p:nvSpPr>
          <p:cNvPr id="2" name="Title 1">
            <a:extLst>
              <a:ext uri="{FF2B5EF4-FFF2-40B4-BE49-F238E27FC236}">
                <a16:creationId xmlns:a16="http://schemas.microsoft.com/office/drawing/2014/main" id="{7340275E-6E02-6FD9-2CEB-9085B673C7D5}"/>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Text pre-processing :</a:t>
            </a:r>
          </a:p>
        </p:txBody>
      </p:sp>
      <p:sp>
        <p:nvSpPr>
          <p:cNvPr id="7" name="TextBox 6">
            <a:extLst>
              <a:ext uri="{FF2B5EF4-FFF2-40B4-BE49-F238E27FC236}">
                <a16:creationId xmlns:a16="http://schemas.microsoft.com/office/drawing/2014/main" id="{4A9775CB-F567-011D-2281-1745A6341AE6}"/>
              </a:ext>
            </a:extLst>
          </p:cNvPr>
          <p:cNvSpPr txBox="1"/>
          <p:nvPr/>
        </p:nvSpPr>
        <p:spPr>
          <a:xfrm>
            <a:off x="4617458" y="3582098"/>
            <a:ext cx="3022801" cy="369332"/>
          </a:xfrm>
          <a:prstGeom prst="rect">
            <a:avLst/>
          </a:prstGeom>
          <a:noFill/>
        </p:spPr>
        <p:txBody>
          <a:bodyPr wrap="square">
            <a:spAutoFit/>
          </a:bodyPr>
          <a:lstStyle/>
          <a:p>
            <a:pPr algn="l"/>
            <a:r>
              <a:rPr lang="en-US" b="1" cap="none" spc="0" dirty="0">
                <a:solidFill>
                  <a:srgbClr val="000000"/>
                </a:solidFill>
                <a:latin typeface="Times New Roman" panose="02020603050405020304" pitchFamily="18" charset="0"/>
              </a:rPr>
              <a:t>After Text pre-processing</a:t>
            </a:r>
            <a:endParaRPr lang="en-US" cap="none" spc="0" dirty="0">
              <a:solidFill>
                <a:srgbClr val="000000"/>
              </a:solidFill>
              <a:latin typeface="Times New Roman" panose="02020603050405020304" pitchFamily="18" charset="0"/>
            </a:endParaRPr>
          </a:p>
        </p:txBody>
      </p:sp>
      <p:pic>
        <p:nvPicPr>
          <p:cNvPr id="8" name="Picture 7">
            <a:extLst>
              <a:ext uri="{FF2B5EF4-FFF2-40B4-BE49-F238E27FC236}">
                <a16:creationId xmlns:a16="http://schemas.microsoft.com/office/drawing/2014/main" id="{9BA2BE5D-04FA-F076-5B9E-022149203BB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b="58525"/>
          <a:stretch/>
        </p:blipFill>
        <p:spPr>
          <a:xfrm>
            <a:off x="1339503" y="3951430"/>
            <a:ext cx="9747886" cy="2256423"/>
          </a:xfrm>
          <a:prstGeom prst="rect">
            <a:avLst/>
          </a:prstGeom>
        </p:spPr>
      </p:pic>
    </p:spTree>
    <p:extLst>
      <p:ext uri="{BB962C8B-B14F-4D97-AF65-F5344CB8AC3E}">
        <p14:creationId xmlns:p14="http://schemas.microsoft.com/office/powerpoint/2010/main" val="308713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04649-0A28-4C2D-8969-57CDFF0312DC}"/>
              </a:ext>
            </a:extLst>
          </p:cNvPr>
          <p:cNvSpPr>
            <a:spLocks noGrp="1"/>
          </p:cNvSpPr>
          <p:nvPr>
            <p:ph type="title"/>
          </p:nvPr>
        </p:nvSpPr>
        <p:spPr/>
        <p:txBody>
          <a:bodyPr/>
          <a:lstStyle/>
          <a:p>
            <a:r>
              <a:rPr lang="en-IN" b="1" i="0" dirty="0">
                <a:solidFill>
                  <a:srgbClr val="000000"/>
                </a:solidFill>
                <a:effectLst/>
                <a:latin typeface="Helvetica Neue"/>
              </a:rPr>
              <a:t>NER (Name Entity Recognition)</a:t>
            </a:r>
            <a:br>
              <a:rPr lang="en-IN" b="1" i="0" dirty="0">
                <a:solidFill>
                  <a:srgbClr val="000000"/>
                </a:solidFill>
                <a:effectLst/>
                <a:latin typeface="Helvetica Neue"/>
              </a:rPr>
            </a:br>
            <a:endParaRPr lang="en-IN" dirty="0"/>
          </a:p>
        </p:txBody>
      </p:sp>
      <p:sp>
        <p:nvSpPr>
          <p:cNvPr id="9" name="Text Placeholder 8">
            <a:extLst>
              <a:ext uri="{FF2B5EF4-FFF2-40B4-BE49-F238E27FC236}">
                <a16:creationId xmlns:a16="http://schemas.microsoft.com/office/drawing/2014/main" id="{7F860F7F-1337-41D9-B88D-9F47900B0A9E}"/>
              </a:ext>
            </a:extLst>
          </p:cNvPr>
          <p:cNvSpPr>
            <a:spLocks noGrp="1"/>
          </p:cNvSpPr>
          <p:nvPr>
            <p:ph type="body" sz="half" idx="2"/>
          </p:nvPr>
        </p:nvSpPr>
        <p:spPr/>
        <p:txBody>
          <a:bodyPr>
            <a:normAutofit/>
          </a:bodyPr>
          <a:lstStyle/>
          <a:p>
            <a:r>
              <a:rPr lang="en-US" sz="2000" i="0" dirty="0">
                <a:effectLst/>
              </a:rPr>
              <a:t>It involves the identification of key information in the text and classification into a set of predefined categories.</a:t>
            </a:r>
          </a:p>
          <a:p>
            <a:r>
              <a:rPr lang="en-US" sz="2000" b="0" i="0" dirty="0">
                <a:effectLst/>
              </a:rPr>
              <a:t>An entity is basically the thing that is consistently talked about or refer to in the text. NER is the form of NLP.</a:t>
            </a:r>
            <a:endParaRPr lang="en-IN" sz="1800" dirty="0"/>
          </a:p>
        </p:txBody>
      </p:sp>
      <p:pic>
        <p:nvPicPr>
          <p:cNvPr id="15" name="Picture 14">
            <a:extLst>
              <a:ext uri="{FF2B5EF4-FFF2-40B4-BE49-F238E27FC236}">
                <a16:creationId xmlns:a16="http://schemas.microsoft.com/office/drawing/2014/main" id="{F8C728F9-2116-4C01-B4D0-115754EE4591}"/>
              </a:ext>
            </a:extLst>
          </p:cNvPr>
          <p:cNvPicPr>
            <a:picLocks noChangeAspect="1"/>
          </p:cNvPicPr>
          <p:nvPr/>
        </p:nvPicPr>
        <p:blipFill>
          <a:blip r:embed="rId2"/>
          <a:stretch>
            <a:fillRect/>
          </a:stretch>
        </p:blipFill>
        <p:spPr>
          <a:xfrm>
            <a:off x="4772024" y="624597"/>
            <a:ext cx="7419975" cy="5608806"/>
          </a:xfrm>
          <a:prstGeom prst="rect">
            <a:avLst/>
          </a:prstGeom>
        </p:spPr>
      </p:pic>
    </p:spTree>
    <p:extLst>
      <p:ext uri="{BB962C8B-B14F-4D97-AF65-F5344CB8AC3E}">
        <p14:creationId xmlns:p14="http://schemas.microsoft.com/office/powerpoint/2010/main" val="1965652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pic>
        <p:nvPicPr>
          <p:cNvPr id="3" name="Picture 2">
            <a:extLst>
              <a:ext uri="{FF2B5EF4-FFF2-40B4-BE49-F238E27FC236}">
                <a16:creationId xmlns:a16="http://schemas.microsoft.com/office/drawing/2014/main" id="{4A224A2D-577D-0DA1-CDB4-6B51140A04DB}"/>
              </a:ext>
            </a:extLst>
          </p:cNvPr>
          <p:cNvPicPr>
            <a:picLocks noChangeAspect="1"/>
          </p:cNvPicPr>
          <p:nvPr/>
        </p:nvPicPr>
        <p:blipFill>
          <a:blip r:embed="rId2"/>
          <a:stretch>
            <a:fillRect/>
          </a:stretch>
        </p:blipFill>
        <p:spPr>
          <a:xfrm>
            <a:off x="1058780" y="929423"/>
            <a:ext cx="9978188" cy="4999153"/>
          </a:xfrm>
          <a:prstGeom prst="rect">
            <a:avLst/>
          </a:prstGeom>
        </p:spPr>
      </p:pic>
    </p:spTree>
    <p:extLst>
      <p:ext uri="{BB962C8B-B14F-4D97-AF65-F5344CB8AC3E}">
        <p14:creationId xmlns:p14="http://schemas.microsoft.com/office/powerpoint/2010/main" val="2200708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CAD046-94CC-3FC3-D748-5DFF20547163}"/>
              </a:ext>
            </a:extLst>
          </p:cNvPr>
          <p:cNvSpPr txBox="1"/>
          <p:nvPr/>
        </p:nvSpPr>
        <p:spPr>
          <a:xfrm>
            <a:off x="577516" y="154178"/>
            <a:ext cx="11069052" cy="584775"/>
          </a:xfrm>
          <a:prstGeom prst="rect">
            <a:avLst/>
          </a:prstGeom>
          <a:noFill/>
        </p:spPr>
        <p:txBody>
          <a:bodyPr wrap="square">
            <a:spAutoFit/>
          </a:bodyPr>
          <a:lstStyle/>
          <a:p>
            <a:pPr algn="ctr"/>
            <a:r>
              <a:rPr lang="en-US" sz="3200" b="0" dirty="0">
                <a:solidFill>
                  <a:srgbClr val="000000"/>
                </a:solidFill>
                <a:latin typeface="Aharoni" panose="02010803020104030203" pitchFamily="2" charset="-79"/>
                <a:cs typeface="Aharoni" panose="02010803020104030203" pitchFamily="2" charset="-79"/>
              </a:rPr>
              <a:t> </a:t>
            </a:r>
            <a:r>
              <a:rPr lang="en-US" sz="3200" spc="600" dirty="0">
                <a:latin typeface="Aharoni" panose="02010803020104030203" pitchFamily="2" charset="-79"/>
                <a:cs typeface="Aharoni" panose="02010803020104030203" pitchFamily="2" charset="-79"/>
              </a:rPr>
              <a:t>Exploratory Data Analysis :</a:t>
            </a:r>
            <a:endParaRPr lang="en-IN" sz="3200" dirty="0">
              <a:latin typeface="Aharoni" panose="02010803020104030203" pitchFamily="2" charset="-79"/>
              <a:cs typeface="Aharoni" panose="02010803020104030203" pitchFamily="2" charset="-79"/>
            </a:endParaRPr>
          </a:p>
        </p:txBody>
      </p:sp>
      <p:pic>
        <p:nvPicPr>
          <p:cNvPr id="5" name="Picture 4">
            <a:extLst>
              <a:ext uri="{FF2B5EF4-FFF2-40B4-BE49-F238E27FC236}">
                <a16:creationId xmlns:a16="http://schemas.microsoft.com/office/drawing/2014/main" id="{EF94AE1A-8906-7090-85D0-53798F71999C}"/>
              </a:ext>
            </a:extLst>
          </p:cNvPr>
          <p:cNvPicPr>
            <a:picLocks noChangeAspect="1"/>
          </p:cNvPicPr>
          <p:nvPr/>
        </p:nvPicPr>
        <p:blipFill>
          <a:blip r:embed="rId2"/>
          <a:stretch>
            <a:fillRect/>
          </a:stretch>
        </p:blipFill>
        <p:spPr>
          <a:xfrm>
            <a:off x="1411704" y="883699"/>
            <a:ext cx="8999621" cy="5485017"/>
          </a:xfrm>
          <a:prstGeom prst="rect">
            <a:avLst/>
          </a:prstGeom>
        </p:spPr>
      </p:pic>
    </p:spTree>
    <p:extLst>
      <p:ext uri="{BB962C8B-B14F-4D97-AF65-F5344CB8AC3E}">
        <p14:creationId xmlns:p14="http://schemas.microsoft.com/office/powerpoint/2010/main" val="1660797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369116"/>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Word cloud:</a:t>
            </a:r>
          </a:p>
        </p:txBody>
      </p:sp>
      <p:pic>
        <p:nvPicPr>
          <p:cNvPr id="3" name="Picture 2">
            <a:extLst>
              <a:ext uri="{FF2B5EF4-FFF2-40B4-BE49-F238E27FC236}">
                <a16:creationId xmlns:a16="http://schemas.microsoft.com/office/drawing/2014/main" id="{DA10F37C-629C-04CB-FBAA-9B0CFAABBFE3}"/>
              </a:ext>
            </a:extLst>
          </p:cNvPr>
          <p:cNvPicPr>
            <a:picLocks noChangeAspect="1"/>
          </p:cNvPicPr>
          <p:nvPr/>
        </p:nvPicPr>
        <p:blipFill>
          <a:blip r:embed="rId2"/>
          <a:stretch>
            <a:fillRect/>
          </a:stretch>
        </p:blipFill>
        <p:spPr>
          <a:xfrm>
            <a:off x="1604211" y="830179"/>
            <a:ext cx="9323455" cy="5197642"/>
          </a:xfrm>
          <a:prstGeom prst="rect">
            <a:avLst/>
          </a:prstGeom>
        </p:spPr>
      </p:pic>
    </p:spTree>
    <p:extLst>
      <p:ext uri="{BB962C8B-B14F-4D97-AF65-F5344CB8AC3E}">
        <p14:creationId xmlns:p14="http://schemas.microsoft.com/office/powerpoint/2010/main" val="1642316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640435-5908-435B-A3F9-9F35CA2ABCF2}"/>
              </a:ext>
            </a:extLst>
          </p:cNvPr>
          <p:cNvSpPr>
            <a:spLocks noGrp="1"/>
          </p:cNvSpPr>
          <p:nvPr>
            <p:ph type="title"/>
          </p:nvPr>
        </p:nvSpPr>
        <p:spPr/>
        <p:txBody>
          <a:bodyPr/>
          <a:lstStyle/>
          <a:p>
            <a:pPr algn="ctr"/>
            <a:r>
              <a:rPr lang="en-IN" b="1" i="0" spc="300" dirty="0">
                <a:solidFill>
                  <a:srgbClr val="002060"/>
                </a:solidFill>
                <a:effectLst/>
                <a:latin typeface="Franklin Gothic Heavy" panose="020B0903020102020204" pitchFamily="34" charset="0"/>
              </a:rPr>
              <a:t>FEATURE ENGINEERING</a:t>
            </a:r>
            <a:endParaRPr lang="en-IN" spc="300" dirty="0">
              <a:solidFill>
                <a:srgbClr val="002060"/>
              </a:solidFill>
              <a:latin typeface="Franklin Gothic Heavy" panose="020B0903020102020204" pitchFamily="34" charset="0"/>
            </a:endParaRPr>
          </a:p>
        </p:txBody>
      </p:sp>
      <p:sp>
        <p:nvSpPr>
          <p:cNvPr id="6" name="Content Placeholder 5">
            <a:extLst>
              <a:ext uri="{FF2B5EF4-FFF2-40B4-BE49-F238E27FC236}">
                <a16:creationId xmlns:a16="http://schemas.microsoft.com/office/drawing/2014/main" id="{8D0B921F-C1BE-4524-AC0F-F3879F46B1C0}"/>
              </a:ext>
            </a:extLst>
          </p:cNvPr>
          <p:cNvSpPr>
            <a:spLocks noGrp="1"/>
          </p:cNvSpPr>
          <p:nvPr>
            <p:ph idx="1"/>
          </p:nvPr>
        </p:nvSpPr>
        <p:spPr>
          <a:xfrm>
            <a:off x="838200" y="1825625"/>
            <a:ext cx="10760242" cy="4351338"/>
          </a:xfrm>
        </p:spPr>
        <p:txBody>
          <a:bodyPr>
            <a:normAutofit/>
          </a:bodyPr>
          <a:lstStyle/>
          <a:p>
            <a:r>
              <a:rPr lang="en-US" b="1" i="0" dirty="0">
                <a:solidFill>
                  <a:srgbClr val="0070C0"/>
                </a:solidFill>
                <a:effectLst/>
                <a:latin typeface="Google Sans"/>
              </a:rPr>
              <a:t>vectorization - The idea is to get some distinct features out of the text for the model to train on, by converting text to numerical vectors.</a:t>
            </a:r>
          </a:p>
          <a:p>
            <a:pPr marL="0" indent="0">
              <a:buNone/>
            </a:pPr>
            <a:endParaRPr lang="en-US" b="1" i="0" dirty="0">
              <a:solidFill>
                <a:srgbClr val="0070C0"/>
              </a:solidFill>
              <a:effectLst/>
              <a:latin typeface="Google Sans"/>
            </a:endParaRPr>
          </a:p>
          <a:p>
            <a:r>
              <a:rPr lang="en-US" b="1" i="0" dirty="0">
                <a:solidFill>
                  <a:srgbClr val="0070C0"/>
                </a:solidFill>
                <a:effectLst/>
                <a:latin typeface="Optimist"/>
              </a:rPr>
              <a:t>TF-IDF stands for</a:t>
            </a:r>
            <a:r>
              <a:rPr lang="en-US" b="1" i="1" dirty="0">
                <a:solidFill>
                  <a:srgbClr val="0070C0"/>
                </a:solidFill>
                <a:effectLst/>
                <a:latin typeface="Optimist"/>
              </a:rPr>
              <a:t> term frequency-inverse document frequency</a:t>
            </a:r>
            <a:r>
              <a:rPr lang="en-US" b="1" i="0" dirty="0">
                <a:solidFill>
                  <a:srgbClr val="0070C0"/>
                </a:solidFill>
                <a:effectLst/>
                <a:latin typeface="Optimist"/>
              </a:rPr>
              <a:t> , that can quantify the importance or relevance of string representations (words, phrases, lemmas, </a:t>
            </a:r>
            <a:r>
              <a:rPr lang="en-US" b="1" i="0" dirty="0" err="1">
                <a:solidFill>
                  <a:srgbClr val="0070C0"/>
                </a:solidFill>
                <a:effectLst/>
                <a:latin typeface="Optimist"/>
              </a:rPr>
              <a:t>etc</a:t>
            </a:r>
            <a:r>
              <a:rPr lang="en-US" b="1" i="0" dirty="0">
                <a:solidFill>
                  <a:srgbClr val="0070C0"/>
                </a:solidFill>
                <a:effectLst/>
                <a:latin typeface="Optimist"/>
              </a:rPr>
              <a:t>)  in a document amongst a collection of documents (also known as a corpus).</a:t>
            </a:r>
            <a:endParaRPr lang="en-IN" b="1" i="0" dirty="0">
              <a:solidFill>
                <a:srgbClr val="0070C0"/>
              </a:solidFill>
              <a:effectLst/>
              <a:latin typeface="Helvetica Neue"/>
            </a:endParaRPr>
          </a:p>
        </p:txBody>
      </p:sp>
    </p:spTree>
    <p:extLst>
      <p:ext uri="{BB962C8B-B14F-4D97-AF65-F5344CB8AC3E}">
        <p14:creationId xmlns:p14="http://schemas.microsoft.com/office/powerpoint/2010/main" val="1875912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419450"/>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r>
              <a:rPr lang="en-US" sz="2200" spc="600" dirty="0">
                <a:latin typeface="Arial-BoldMT"/>
                <a:ea typeface="+mn-ea"/>
                <a:cs typeface="+mn-cs"/>
              </a:rPr>
              <a:t>Train Test Split:</a:t>
            </a:r>
          </a:p>
        </p:txBody>
      </p:sp>
      <p:pic>
        <p:nvPicPr>
          <p:cNvPr id="9" name="Picture 8">
            <a:extLst>
              <a:ext uri="{FF2B5EF4-FFF2-40B4-BE49-F238E27FC236}">
                <a16:creationId xmlns:a16="http://schemas.microsoft.com/office/drawing/2014/main" id="{7F268D63-DEB3-226C-8EA8-B53594B4CA1E}"/>
              </a:ext>
            </a:extLst>
          </p:cNvPr>
          <p:cNvPicPr>
            <a:picLocks noChangeAspect="1"/>
          </p:cNvPicPr>
          <p:nvPr/>
        </p:nvPicPr>
        <p:blipFill>
          <a:blip r:embed="rId2"/>
          <a:stretch>
            <a:fillRect/>
          </a:stretch>
        </p:blipFill>
        <p:spPr>
          <a:xfrm>
            <a:off x="649824" y="2125867"/>
            <a:ext cx="11149026" cy="1303133"/>
          </a:xfrm>
          <a:prstGeom prst="rect">
            <a:avLst/>
          </a:prstGeom>
        </p:spPr>
      </p:pic>
      <p:pic>
        <p:nvPicPr>
          <p:cNvPr id="11" name="Picture 10">
            <a:extLst>
              <a:ext uri="{FF2B5EF4-FFF2-40B4-BE49-F238E27FC236}">
                <a16:creationId xmlns:a16="http://schemas.microsoft.com/office/drawing/2014/main" id="{564DA386-7660-C19B-BEBE-DC0590E791AD}"/>
              </a:ext>
            </a:extLst>
          </p:cNvPr>
          <p:cNvPicPr>
            <a:picLocks noChangeAspect="1"/>
          </p:cNvPicPr>
          <p:nvPr/>
        </p:nvPicPr>
        <p:blipFill>
          <a:blip r:embed="rId3"/>
          <a:stretch>
            <a:fillRect/>
          </a:stretch>
        </p:blipFill>
        <p:spPr>
          <a:xfrm>
            <a:off x="649824" y="3730156"/>
            <a:ext cx="2767144" cy="1018307"/>
          </a:xfrm>
          <a:prstGeom prst="rect">
            <a:avLst/>
          </a:prstGeom>
        </p:spPr>
      </p:pic>
      <p:sp>
        <p:nvSpPr>
          <p:cNvPr id="12" name="TextBox 11">
            <a:extLst>
              <a:ext uri="{FF2B5EF4-FFF2-40B4-BE49-F238E27FC236}">
                <a16:creationId xmlns:a16="http://schemas.microsoft.com/office/drawing/2014/main" id="{185B003A-3624-B671-4219-40053B498237}"/>
              </a:ext>
            </a:extLst>
          </p:cNvPr>
          <p:cNvSpPr txBox="1"/>
          <p:nvPr/>
        </p:nvSpPr>
        <p:spPr>
          <a:xfrm>
            <a:off x="649824" y="802105"/>
            <a:ext cx="10724029" cy="461665"/>
          </a:xfrm>
          <a:prstGeom prst="rect">
            <a:avLst/>
          </a:prstGeom>
          <a:noFill/>
        </p:spPr>
        <p:txBody>
          <a:bodyPr wrap="square" rtlCol="0">
            <a:spAutoFit/>
          </a:bodyPr>
          <a:lstStyle/>
          <a:p>
            <a:r>
              <a:rPr lang="en-IN" sz="2400" b="1" dirty="0"/>
              <a:t>DATA SPLITTING – WE HAVE KEPT 70% FOR TRAIN SET AND 30% FOR TEST SET</a:t>
            </a:r>
          </a:p>
        </p:txBody>
      </p:sp>
    </p:spTree>
    <p:extLst>
      <p:ext uri="{BB962C8B-B14F-4D97-AF65-F5344CB8AC3E}">
        <p14:creationId xmlns:p14="http://schemas.microsoft.com/office/powerpoint/2010/main" val="4062490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C62B746A-6C9F-96C3-7CE1-CE4F581D4F38}"/>
              </a:ext>
            </a:extLst>
          </p:cNvPr>
          <p:cNvSpPr txBox="1">
            <a:spLocks/>
          </p:cNvSpPr>
          <p:nvPr/>
        </p:nvSpPr>
        <p:spPr>
          <a:xfrm>
            <a:off x="243281" y="0"/>
            <a:ext cx="11948720" cy="1753658"/>
          </a:xfrm>
          <a:prstGeom prst="rect">
            <a:avLst/>
          </a:prstGeom>
        </p:spPr>
        <p:txBody>
          <a:bodyPr vert="horz" lIns="0" tIns="0" rIns="0" bIns="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b="1" dirty="0">
                <a:latin typeface="Arial Black" panose="020B0A04020102020204" pitchFamily="34" charset="0"/>
                <a:cs typeface="Aharoni" panose="02010803020104030203" pitchFamily="2" charset="-79"/>
              </a:rPr>
              <a:t>Business objective-</a:t>
            </a:r>
          </a:p>
          <a:p>
            <a:pPr algn="l"/>
            <a:r>
              <a:rPr lang="en-US" sz="1900" b="1" cap="none" spc="0" dirty="0">
                <a:solidFill>
                  <a:schemeClr val="accent5">
                    <a:lumMod val="50000"/>
                  </a:schemeClr>
                </a:solidFill>
                <a:latin typeface="Aharoni" panose="02010803020104030203" pitchFamily="2" charset="-79"/>
                <a:ea typeface="Adobe Gothic Std B" panose="020B0800000000000000" pitchFamily="34" charset="-128"/>
                <a:cs typeface="Aharoni" panose="02010803020104030203" pitchFamily="2" charset="-79"/>
              </a:rPr>
              <a:t>The document classification solution should significantly reduce the manual human effort in the HRM. It should achieve a higher level of accuracy and automation with minimal human intervention</a:t>
            </a:r>
            <a:endParaRPr lang="en-US" sz="1900" spc="0" dirty="0">
              <a:solidFill>
                <a:schemeClr val="accent5">
                  <a:lumMod val="50000"/>
                </a:schemeClr>
              </a:solidFill>
              <a:latin typeface="Aharoni" panose="02010803020104030203" pitchFamily="2" charset="-79"/>
              <a:ea typeface="Adobe Gothic Std B" panose="020B0800000000000000" pitchFamily="34" charset="-128"/>
              <a:cs typeface="Aharoni" panose="02010803020104030203" pitchFamily="2" charset="-79"/>
            </a:endParaRPr>
          </a:p>
        </p:txBody>
      </p:sp>
      <p:pic>
        <p:nvPicPr>
          <p:cNvPr id="6" name="Picture 5">
            <a:extLst>
              <a:ext uri="{FF2B5EF4-FFF2-40B4-BE49-F238E27FC236}">
                <a16:creationId xmlns:a16="http://schemas.microsoft.com/office/drawing/2014/main" id="{078A923F-4708-E271-DACF-FC915E7C5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6154" y="954081"/>
            <a:ext cx="8159692" cy="347260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773339CA-FBF2-8296-CCAA-DE49A11D9773}"/>
              </a:ext>
            </a:extLst>
          </p:cNvPr>
          <p:cNvSpPr txBox="1"/>
          <p:nvPr/>
        </p:nvSpPr>
        <p:spPr>
          <a:xfrm>
            <a:off x="142963" y="3491413"/>
            <a:ext cx="11687962" cy="3508653"/>
          </a:xfrm>
          <a:prstGeom prst="rect">
            <a:avLst/>
          </a:prstGeom>
          <a:noFill/>
        </p:spPr>
        <p:txBody>
          <a:bodyPr wrap="square">
            <a:spAutoFit/>
          </a:bodyPr>
          <a:lstStyle/>
          <a:p>
            <a:r>
              <a:rPr lang="en-US" sz="2400" b="1" i="0" u="none" strike="noStrike" baseline="0" dirty="0">
                <a:solidFill>
                  <a:srgbClr val="000000"/>
                </a:solidFill>
                <a:latin typeface="Times New Roman" panose="02020603050405020304" pitchFamily="18" charset="0"/>
              </a:rPr>
              <a:t>Abstract:</a:t>
            </a:r>
            <a:endParaRPr lang="en-US" sz="2400" b="0" i="0" u="none" strike="noStrike" baseline="0" dirty="0">
              <a:solidFill>
                <a:srgbClr val="000000"/>
              </a:solidFill>
              <a:latin typeface="Times New Roman" panose="02020603050405020304" pitchFamily="18" charset="0"/>
            </a:endParaRPr>
          </a:p>
          <a:p>
            <a:r>
              <a:rPr lang="en-US" sz="1800" b="1" i="0" u="none" strike="noStrike" baseline="0" dirty="0">
                <a:solidFill>
                  <a:schemeClr val="accent1">
                    <a:lumMod val="50000"/>
                  </a:schemeClr>
                </a:solidFill>
                <a:latin typeface="Times New Roman" panose="02020603050405020304" pitchFamily="18" charset="0"/>
              </a:rPr>
              <a:t>A resume is a brief summary of your skills and experience. Companies recruiters and HR teams have a tough time scanning thousands of qualified resumes. Spending too many labor hours segregating candidates resume's manually is a waste of a company's time, money, and productivity. Recruiters, therefore, use resume classification in order to streamline the resume and applicant screening process. </a:t>
            </a:r>
            <a:r>
              <a:rPr lang="en-US" b="1" dirty="0">
                <a:solidFill>
                  <a:schemeClr val="accent1">
                    <a:lumMod val="50000"/>
                  </a:schemeClr>
                </a:solidFill>
                <a:latin typeface="Times New Roman" panose="02020603050405020304" pitchFamily="18" charset="0"/>
              </a:rPr>
              <a:t>NLP</a:t>
            </a:r>
            <a:r>
              <a:rPr lang="en-US" sz="1800" b="1" i="0" u="none" strike="noStrike" baseline="0" dirty="0">
                <a:solidFill>
                  <a:schemeClr val="accent1">
                    <a:lumMod val="50000"/>
                  </a:schemeClr>
                </a:solidFill>
                <a:latin typeface="Times New Roman" panose="02020603050405020304" pitchFamily="18" charset="0"/>
              </a:rPr>
              <a:t> technology allows recruiters to electronically gather, store, and organize large quantities of resumes. Once acquired, the resume data can be easily searched through and analyzed. </a:t>
            </a:r>
          </a:p>
          <a:p>
            <a:endParaRPr lang="en-US" sz="1800" b="1" i="0" u="none" strike="noStrike" baseline="0" dirty="0">
              <a:solidFill>
                <a:schemeClr val="accent1">
                  <a:lumMod val="50000"/>
                </a:schemeClr>
              </a:solidFill>
              <a:latin typeface="Times New Roman" panose="02020603050405020304" pitchFamily="18" charset="0"/>
            </a:endParaRPr>
          </a:p>
          <a:p>
            <a:r>
              <a:rPr lang="en-US" sz="1800" b="1" i="0" u="none" strike="noStrike" baseline="0" dirty="0">
                <a:solidFill>
                  <a:schemeClr val="accent1">
                    <a:lumMod val="50000"/>
                  </a:schemeClr>
                </a:solidFill>
                <a:latin typeface="Times New Roman" panose="02020603050405020304" pitchFamily="18" charset="0"/>
              </a:rPr>
              <a:t>Resumes are an ideal example of unstructured data. Since there is no widely accepted resume layout, each resume may have its own style of formatting, different text blocks and different category titles. Building a resume classification and gathering text from it is no easy task as there are so many kinds of layouts of resumes that you could imagine </a:t>
            </a:r>
            <a:endParaRPr lang="en-US" b="1" dirty="0">
              <a:solidFill>
                <a:schemeClr val="accent1">
                  <a:lumMod val="50000"/>
                </a:schemeClr>
              </a:solidFill>
            </a:endParaRPr>
          </a:p>
        </p:txBody>
      </p:sp>
    </p:spTree>
    <p:extLst>
      <p:ext uri="{BB962C8B-B14F-4D97-AF65-F5344CB8AC3E}">
        <p14:creationId xmlns:p14="http://schemas.microsoft.com/office/powerpoint/2010/main" val="1181077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Model Building:</a:t>
            </a:r>
          </a:p>
        </p:txBody>
      </p:sp>
      <p:sp>
        <p:nvSpPr>
          <p:cNvPr id="3" name="TextBox 2">
            <a:extLst>
              <a:ext uri="{FF2B5EF4-FFF2-40B4-BE49-F238E27FC236}">
                <a16:creationId xmlns:a16="http://schemas.microsoft.com/office/drawing/2014/main" id="{A89C3E75-565E-2311-1774-17B45F36C972}"/>
              </a:ext>
            </a:extLst>
          </p:cNvPr>
          <p:cNvSpPr txBox="1"/>
          <p:nvPr/>
        </p:nvSpPr>
        <p:spPr>
          <a:xfrm>
            <a:off x="320842" y="620684"/>
            <a:ext cx="4010527" cy="369332"/>
          </a:xfrm>
          <a:prstGeom prst="rect">
            <a:avLst/>
          </a:prstGeom>
          <a:noFill/>
        </p:spPr>
        <p:txBody>
          <a:bodyPr wrap="square">
            <a:spAutoFit/>
          </a:bodyPr>
          <a:lstStyle/>
          <a:p>
            <a:r>
              <a:rPr lang="en-US" b="1" dirty="0">
                <a:latin typeface="urw-din"/>
              </a:rPr>
              <a:t>Support Vector Machine</a:t>
            </a:r>
            <a:endParaRPr lang="en-US" b="1" dirty="0"/>
          </a:p>
        </p:txBody>
      </p:sp>
      <p:pic>
        <p:nvPicPr>
          <p:cNvPr id="5" name="Picture 4">
            <a:extLst>
              <a:ext uri="{FF2B5EF4-FFF2-40B4-BE49-F238E27FC236}">
                <a16:creationId xmlns:a16="http://schemas.microsoft.com/office/drawing/2014/main" id="{13D302DF-6D63-C1B1-6FBE-D4764FA2B025}"/>
              </a:ext>
            </a:extLst>
          </p:cNvPr>
          <p:cNvPicPr>
            <a:picLocks noChangeAspect="1"/>
          </p:cNvPicPr>
          <p:nvPr/>
        </p:nvPicPr>
        <p:blipFill>
          <a:blip r:embed="rId2"/>
          <a:stretch>
            <a:fillRect/>
          </a:stretch>
        </p:blipFill>
        <p:spPr>
          <a:xfrm>
            <a:off x="146596" y="1122427"/>
            <a:ext cx="3367569" cy="2078237"/>
          </a:xfrm>
          <a:prstGeom prst="rect">
            <a:avLst/>
          </a:prstGeom>
        </p:spPr>
      </p:pic>
      <p:pic>
        <p:nvPicPr>
          <p:cNvPr id="7" name="Picture 6">
            <a:extLst>
              <a:ext uri="{FF2B5EF4-FFF2-40B4-BE49-F238E27FC236}">
                <a16:creationId xmlns:a16="http://schemas.microsoft.com/office/drawing/2014/main" id="{6B972AE1-24AC-A2F3-496D-E3B6E024DDD8}"/>
              </a:ext>
            </a:extLst>
          </p:cNvPr>
          <p:cNvPicPr>
            <a:picLocks noChangeAspect="1"/>
          </p:cNvPicPr>
          <p:nvPr/>
        </p:nvPicPr>
        <p:blipFill>
          <a:blip r:embed="rId3"/>
          <a:stretch>
            <a:fillRect/>
          </a:stretch>
        </p:blipFill>
        <p:spPr>
          <a:xfrm>
            <a:off x="5670884" y="990016"/>
            <a:ext cx="5316164" cy="2216201"/>
          </a:xfrm>
          <a:prstGeom prst="rect">
            <a:avLst/>
          </a:prstGeom>
        </p:spPr>
      </p:pic>
      <p:sp>
        <p:nvSpPr>
          <p:cNvPr id="8" name="TextBox 7">
            <a:extLst>
              <a:ext uri="{FF2B5EF4-FFF2-40B4-BE49-F238E27FC236}">
                <a16:creationId xmlns:a16="http://schemas.microsoft.com/office/drawing/2014/main" id="{7ADC05F9-DF42-BE58-7EA3-8C536FAB123C}"/>
              </a:ext>
            </a:extLst>
          </p:cNvPr>
          <p:cNvSpPr txBox="1"/>
          <p:nvPr/>
        </p:nvSpPr>
        <p:spPr>
          <a:xfrm>
            <a:off x="7123166" y="554478"/>
            <a:ext cx="4010527" cy="369332"/>
          </a:xfrm>
          <a:prstGeom prst="rect">
            <a:avLst/>
          </a:prstGeom>
          <a:noFill/>
        </p:spPr>
        <p:txBody>
          <a:bodyPr wrap="square">
            <a:spAutoFit/>
          </a:bodyPr>
          <a:lstStyle/>
          <a:p>
            <a:r>
              <a:rPr lang="en-US" b="1" dirty="0">
                <a:latin typeface="urw-din"/>
              </a:rPr>
              <a:t>Naïve Bayes Classifier</a:t>
            </a:r>
            <a:endParaRPr lang="en-US" b="1" dirty="0"/>
          </a:p>
        </p:txBody>
      </p:sp>
      <p:pic>
        <p:nvPicPr>
          <p:cNvPr id="10" name="Picture 9">
            <a:extLst>
              <a:ext uri="{FF2B5EF4-FFF2-40B4-BE49-F238E27FC236}">
                <a16:creationId xmlns:a16="http://schemas.microsoft.com/office/drawing/2014/main" id="{ACBBFB82-DA25-8608-2D94-DB3AE24F8112}"/>
              </a:ext>
            </a:extLst>
          </p:cNvPr>
          <p:cNvPicPr>
            <a:picLocks noChangeAspect="1"/>
          </p:cNvPicPr>
          <p:nvPr/>
        </p:nvPicPr>
        <p:blipFill>
          <a:blip r:embed="rId4"/>
          <a:stretch>
            <a:fillRect/>
          </a:stretch>
        </p:blipFill>
        <p:spPr>
          <a:xfrm>
            <a:off x="146596" y="3978195"/>
            <a:ext cx="3451023" cy="2180558"/>
          </a:xfrm>
          <a:prstGeom prst="rect">
            <a:avLst/>
          </a:prstGeom>
        </p:spPr>
      </p:pic>
      <p:sp>
        <p:nvSpPr>
          <p:cNvPr id="11" name="TextBox 10">
            <a:extLst>
              <a:ext uri="{FF2B5EF4-FFF2-40B4-BE49-F238E27FC236}">
                <a16:creationId xmlns:a16="http://schemas.microsoft.com/office/drawing/2014/main" id="{E164268D-6D12-5786-00DA-26D83B6D581C}"/>
              </a:ext>
            </a:extLst>
          </p:cNvPr>
          <p:cNvSpPr txBox="1"/>
          <p:nvPr/>
        </p:nvSpPr>
        <p:spPr>
          <a:xfrm>
            <a:off x="1087890" y="3447294"/>
            <a:ext cx="4010527" cy="369332"/>
          </a:xfrm>
          <a:prstGeom prst="rect">
            <a:avLst/>
          </a:prstGeom>
          <a:noFill/>
        </p:spPr>
        <p:txBody>
          <a:bodyPr wrap="square">
            <a:spAutoFit/>
          </a:bodyPr>
          <a:lstStyle/>
          <a:p>
            <a:r>
              <a:rPr lang="en-US" b="1" dirty="0">
                <a:latin typeface="urw-din"/>
              </a:rPr>
              <a:t>Decision Tree</a:t>
            </a:r>
            <a:endParaRPr lang="en-US" b="1" dirty="0"/>
          </a:p>
        </p:txBody>
      </p:sp>
      <p:pic>
        <p:nvPicPr>
          <p:cNvPr id="13" name="Picture 12">
            <a:extLst>
              <a:ext uri="{FF2B5EF4-FFF2-40B4-BE49-F238E27FC236}">
                <a16:creationId xmlns:a16="http://schemas.microsoft.com/office/drawing/2014/main" id="{75CE3161-6D41-4DCE-00AD-F553D6019E7D}"/>
              </a:ext>
            </a:extLst>
          </p:cNvPr>
          <p:cNvPicPr>
            <a:picLocks noChangeAspect="1"/>
          </p:cNvPicPr>
          <p:nvPr/>
        </p:nvPicPr>
        <p:blipFill>
          <a:blip r:embed="rId5"/>
          <a:stretch>
            <a:fillRect/>
          </a:stretch>
        </p:blipFill>
        <p:spPr>
          <a:xfrm>
            <a:off x="5218876" y="3978195"/>
            <a:ext cx="3451024" cy="2161495"/>
          </a:xfrm>
          <a:prstGeom prst="rect">
            <a:avLst/>
          </a:prstGeom>
        </p:spPr>
      </p:pic>
      <p:pic>
        <p:nvPicPr>
          <p:cNvPr id="15" name="Picture 14">
            <a:extLst>
              <a:ext uri="{FF2B5EF4-FFF2-40B4-BE49-F238E27FC236}">
                <a16:creationId xmlns:a16="http://schemas.microsoft.com/office/drawing/2014/main" id="{0B69948A-340C-2F77-EA37-144B0300AD5D}"/>
              </a:ext>
            </a:extLst>
          </p:cNvPr>
          <p:cNvPicPr>
            <a:picLocks noChangeAspect="1"/>
          </p:cNvPicPr>
          <p:nvPr/>
        </p:nvPicPr>
        <p:blipFill>
          <a:blip r:embed="rId6"/>
          <a:stretch>
            <a:fillRect/>
          </a:stretch>
        </p:blipFill>
        <p:spPr>
          <a:xfrm>
            <a:off x="8884486" y="3978195"/>
            <a:ext cx="3244761" cy="2067689"/>
          </a:xfrm>
          <a:prstGeom prst="rect">
            <a:avLst/>
          </a:prstGeom>
        </p:spPr>
      </p:pic>
      <p:sp>
        <p:nvSpPr>
          <p:cNvPr id="16" name="TextBox 15">
            <a:extLst>
              <a:ext uri="{FF2B5EF4-FFF2-40B4-BE49-F238E27FC236}">
                <a16:creationId xmlns:a16="http://schemas.microsoft.com/office/drawing/2014/main" id="{4DC22D0E-FF2B-3DFA-7AC9-43447E472A4A}"/>
              </a:ext>
            </a:extLst>
          </p:cNvPr>
          <p:cNvSpPr txBox="1"/>
          <p:nvPr/>
        </p:nvSpPr>
        <p:spPr>
          <a:xfrm>
            <a:off x="5670884" y="3523294"/>
            <a:ext cx="4010527" cy="369332"/>
          </a:xfrm>
          <a:prstGeom prst="rect">
            <a:avLst/>
          </a:prstGeom>
          <a:noFill/>
        </p:spPr>
        <p:txBody>
          <a:bodyPr wrap="square">
            <a:spAutoFit/>
          </a:bodyPr>
          <a:lstStyle/>
          <a:p>
            <a:r>
              <a:rPr lang="en-US" b="1" dirty="0" err="1">
                <a:latin typeface="urw-din"/>
              </a:rPr>
              <a:t>Kneighbors</a:t>
            </a:r>
            <a:r>
              <a:rPr lang="en-US" b="1" dirty="0">
                <a:latin typeface="urw-din"/>
              </a:rPr>
              <a:t> Classifier</a:t>
            </a:r>
            <a:endParaRPr lang="en-US" b="1" dirty="0"/>
          </a:p>
        </p:txBody>
      </p:sp>
      <p:sp>
        <p:nvSpPr>
          <p:cNvPr id="17" name="TextBox 16">
            <a:extLst>
              <a:ext uri="{FF2B5EF4-FFF2-40B4-BE49-F238E27FC236}">
                <a16:creationId xmlns:a16="http://schemas.microsoft.com/office/drawing/2014/main" id="{BE503306-B65B-E443-083D-B87EBE047A5D}"/>
              </a:ext>
            </a:extLst>
          </p:cNvPr>
          <p:cNvSpPr txBox="1"/>
          <p:nvPr/>
        </p:nvSpPr>
        <p:spPr>
          <a:xfrm>
            <a:off x="8981784" y="3523294"/>
            <a:ext cx="4010527" cy="369332"/>
          </a:xfrm>
          <a:prstGeom prst="rect">
            <a:avLst/>
          </a:prstGeom>
          <a:noFill/>
        </p:spPr>
        <p:txBody>
          <a:bodyPr wrap="square">
            <a:spAutoFit/>
          </a:bodyPr>
          <a:lstStyle/>
          <a:p>
            <a:r>
              <a:rPr lang="en-US" b="1" dirty="0">
                <a:latin typeface="urw-din"/>
              </a:rPr>
              <a:t>Accuracy vs K Values for KNN</a:t>
            </a:r>
            <a:endParaRPr lang="en-US" b="1" dirty="0"/>
          </a:p>
        </p:txBody>
      </p:sp>
    </p:spTree>
    <p:extLst>
      <p:ext uri="{BB962C8B-B14F-4D97-AF65-F5344CB8AC3E}">
        <p14:creationId xmlns:p14="http://schemas.microsoft.com/office/powerpoint/2010/main" val="2354284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AE1D6B-5655-7228-FC23-A3850D2DD544}"/>
              </a:ext>
            </a:extLst>
          </p:cNvPr>
          <p:cNvSpPr txBox="1"/>
          <p:nvPr/>
        </p:nvSpPr>
        <p:spPr>
          <a:xfrm>
            <a:off x="3899647" y="196333"/>
            <a:ext cx="6096000" cy="523220"/>
          </a:xfrm>
          <a:prstGeom prst="rect">
            <a:avLst/>
          </a:prstGeom>
          <a:noFill/>
        </p:spPr>
        <p:txBody>
          <a:bodyPr wrap="square">
            <a:spAutoFit/>
          </a:bodyPr>
          <a:lstStyle/>
          <a:p>
            <a:r>
              <a:rPr lang="en-US" sz="2800" b="1" spc="600" dirty="0">
                <a:latin typeface="Arial-BoldMT"/>
                <a:ea typeface="+mn-ea"/>
                <a:cs typeface="+mn-cs"/>
              </a:rPr>
              <a:t>Model Building:</a:t>
            </a:r>
            <a:endParaRPr lang="en-IN" sz="2800" b="1" dirty="0"/>
          </a:p>
        </p:txBody>
      </p:sp>
      <p:pic>
        <p:nvPicPr>
          <p:cNvPr id="5" name="Picture 4">
            <a:extLst>
              <a:ext uri="{FF2B5EF4-FFF2-40B4-BE49-F238E27FC236}">
                <a16:creationId xmlns:a16="http://schemas.microsoft.com/office/drawing/2014/main" id="{22A42A0C-83BA-7891-D3A9-98DDC4CE0E31}"/>
              </a:ext>
            </a:extLst>
          </p:cNvPr>
          <p:cNvPicPr>
            <a:picLocks noChangeAspect="1"/>
          </p:cNvPicPr>
          <p:nvPr/>
        </p:nvPicPr>
        <p:blipFill>
          <a:blip r:embed="rId2"/>
          <a:stretch>
            <a:fillRect/>
          </a:stretch>
        </p:blipFill>
        <p:spPr>
          <a:xfrm>
            <a:off x="240889" y="1274219"/>
            <a:ext cx="3658758" cy="2266839"/>
          </a:xfrm>
          <a:prstGeom prst="rect">
            <a:avLst/>
          </a:prstGeom>
        </p:spPr>
      </p:pic>
      <p:sp>
        <p:nvSpPr>
          <p:cNvPr id="6" name="TextBox 5">
            <a:extLst>
              <a:ext uri="{FF2B5EF4-FFF2-40B4-BE49-F238E27FC236}">
                <a16:creationId xmlns:a16="http://schemas.microsoft.com/office/drawing/2014/main" id="{A1076411-8D7A-C947-CE09-D1B8D377C7C4}"/>
              </a:ext>
            </a:extLst>
          </p:cNvPr>
          <p:cNvSpPr txBox="1"/>
          <p:nvPr/>
        </p:nvSpPr>
        <p:spPr>
          <a:xfrm>
            <a:off x="931172" y="812220"/>
            <a:ext cx="3587040" cy="369332"/>
          </a:xfrm>
          <a:prstGeom prst="rect">
            <a:avLst/>
          </a:prstGeom>
          <a:noFill/>
        </p:spPr>
        <p:txBody>
          <a:bodyPr wrap="square" rtlCol="0">
            <a:spAutoFit/>
          </a:bodyPr>
          <a:lstStyle/>
          <a:p>
            <a:r>
              <a:rPr lang="en-IN" b="1" dirty="0"/>
              <a:t>Random Forest</a:t>
            </a:r>
          </a:p>
        </p:txBody>
      </p:sp>
      <p:pic>
        <p:nvPicPr>
          <p:cNvPr id="8" name="Picture 7">
            <a:extLst>
              <a:ext uri="{FF2B5EF4-FFF2-40B4-BE49-F238E27FC236}">
                <a16:creationId xmlns:a16="http://schemas.microsoft.com/office/drawing/2014/main" id="{504095E7-C09A-1801-7359-90DE1F0C93EE}"/>
              </a:ext>
            </a:extLst>
          </p:cNvPr>
          <p:cNvPicPr>
            <a:picLocks noChangeAspect="1"/>
          </p:cNvPicPr>
          <p:nvPr/>
        </p:nvPicPr>
        <p:blipFill>
          <a:blip r:embed="rId3"/>
          <a:stretch>
            <a:fillRect/>
          </a:stretch>
        </p:blipFill>
        <p:spPr>
          <a:xfrm>
            <a:off x="3962399" y="1274219"/>
            <a:ext cx="3684590" cy="2253463"/>
          </a:xfrm>
          <a:prstGeom prst="rect">
            <a:avLst/>
          </a:prstGeom>
        </p:spPr>
      </p:pic>
      <p:sp>
        <p:nvSpPr>
          <p:cNvPr id="9" name="TextBox 8">
            <a:extLst>
              <a:ext uri="{FF2B5EF4-FFF2-40B4-BE49-F238E27FC236}">
                <a16:creationId xmlns:a16="http://schemas.microsoft.com/office/drawing/2014/main" id="{5D9AAEFB-AC20-D97D-43A1-CAF4AA29AC0E}"/>
              </a:ext>
            </a:extLst>
          </p:cNvPr>
          <p:cNvSpPr txBox="1"/>
          <p:nvPr/>
        </p:nvSpPr>
        <p:spPr>
          <a:xfrm>
            <a:off x="3988715" y="858554"/>
            <a:ext cx="3587040" cy="369332"/>
          </a:xfrm>
          <a:prstGeom prst="rect">
            <a:avLst/>
          </a:prstGeom>
          <a:noFill/>
        </p:spPr>
        <p:txBody>
          <a:bodyPr wrap="square" rtlCol="0">
            <a:spAutoFit/>
          </a:bodyPr>
          <a:lstStyle/>
          <a:p>
            <a:r>
              <a:rPr lang="en-IN" b="1" dirty="0"/>
              <a:t>Train and Test Performance for RF</a:t>
            </a:r>
          </a:p>
        </p:txBody>
      </p:sp>
      <p:pic>
        <p:nvPicPr>
          <p:cNvPr id="11" name="Picture 10">
            <a:extLst>
              <a:ext uri="{FF2B5EF4-FFF2-40B4-BE49-F238E27FC236}">
                <a16:creationId xmlns:a16="http://schemas.microsoft.com/office/drawing/2014/main" id="{87228A06-83E7-6F4D-D226-D18B1A8A7CE0}"/>
              </a:ext>
            </a:extLst>
          </p:cNvPr>
          <p:cNvPicPr>
            <a:picLocks noChangeAspect="1"/>
          </p:cNvPicPr>
          <p:nvPr/>
        </p:nvPicPr>
        <p:blipFill>
          <a:blip r:embed="rId4"/>
          <a:stretch>
            <a:fillRect/>
          </a:stretch>
        </p:blipFill>
        <p:spPr>
          <a:xfrm>
            <a:off x="8229602" y="1283401"/>
            <a:ext cx="3721509" cy="2285020"/>
          </a:xfrm>
          <a:prstGeom prst="rect">
            <a:avLst/>
          </a:prstGeom>
        </p:spPr>
      </p:pic>
      <p:sp>
        <p:nvSpPr>
          <p:cNvPr id="14" name="TextBox 13">
            <a:extLst>
              <a:ext uri="{FF2B5EF4-FFF2-40B4-BE49-F238E27FC236}">
                <a16:creationId xmlns:a16="http://schemas.microsoft.com/office/drawing/2014/main" id="{25290E96-7022-2C1B-A415-249CC8DB3104}"/>
              </a:ext>
            </a:extLst>
          </p:cNvPr>
          <p:cNvSpPr txBox="1"/>
          <p:nvPr/>
        </p:nvSpPr>
        <p:spPr>
          <a:xfrm>
            <a:off x="8892990" y="808652"/>
            <a:ext cx="3587040" cy="369332"/>
          </a:xfrm>
          <a:prstGeom prst="rect">
            <a:avLst/>
          </a:prstGeom>
          <a:noFill/>
        </p:spPr>
        <p:txBody>
          <a:bodyPr wrap="square" rtlCol="0">
            <a:spAutoFit/>
          </a:bodyPr>
          <a:lstStyle/>
          <a:p>
            <a:r>
              <a:rPr lang="en-IN" b="1" dirty="0"/>
              <a:t>AdaBoost Classifier</a:t>
            </a:r>
          </a:p>
        </p:txBody>
      </p:sp>
      <p:pic>
        <p:nvPicPr>
          <p:cNvPr id="16" name="Picture 15">
            <a:extLst>
              <a:ext uri="{FF2B5EF4-FFF2-40B4-BE49-F238E27FC236}">
                <a16:creationId xmlns:a16="http://schemas.microsoft.com/office/drawing/2014/main" id="{E33EA5DA-FB8A-2376-5ACC-3B34D7847B4B}"/>
              </a:ext>
            </a:extLst>
          </p:cNvPr>
          <p:cNvPicPr>
            <a:picLocks noChangeAspect="1"/>
          </p:cNvPicPr>
          <p:nvPr/>
        </p:nvPicPr>
        <p:blipFill>
          <a:blip r:embed="rId5"/>
          <a:stretch>
            <a:fillRect/>
          </a:stretch>
        </p:blipFill>
        <p:spPr>
          <a:xfrm>
            <a:off x="231122" y="4256780"/>
            <a:ext cx="3668525" cy="2266840"/>
          </a:xfrm>
          <a:prstGeom prst="rect">
            <a:avLst/>
          </a:prstGeom>
        </p:spPr>
      </p:pic>
      <p:sp>
        <p:nvSpPr>
          <p:cNvPr id="17" name="TextBox 16">
            <a:extLst>
              <a:ext uri="{FF2B5EF4-FFF2-40B4-BE49-F238E27FC236}">
                <a16:creationId xmlns:a16="http://schemas.microsoft.com/office/drawing/2014/main" id="{2426A311-7FD6-D978-7EE0-6633B0AF986A}"/>
              </a:ext>
            </a:extLst>
          </p:cNvPr>
          <p:cNvSpPr txBox="1"/>
          <p:nvPr/>
        </p:nvSpPr>
        <p:spPr>
          <a:xfrm>
            <a:off x="536724" y="3726392"/>
            <a:ext cx="3587040" cy="369332"/>
          </a:xfrm>
          <a:prstGeom prst="rect">
            <a:avLst/>
          </a:prstGeom>
          <a:noFill/>
        </p:spPr>
        <p:txBody>
          <a:bodyPr wrap="square" rtlCol="0">
            <a:spAutoFit/>
          </a:bodyPr>
          <a:lstStyle/>
          <a:p>
            <a:r>
              <a:rPr lang="en-IN" b="1" dirty="0"/>
              <a:t>Gradient Boosting Classifier</a:t>
            </a:r>
          </a:p>
        </p:txBody>
      </p:sp>
      <p:pic>
        <p:nvPicPr>
          <p:cNvPr id="19" name="Picture 18">
            <a:extLst>
              <a:ext uri="{FF2B5EF4-FFF2-40B4-BE49-F238E27FC236}">
                <a16:creationId xmlns:a16="http://schemas.microsoft.com/office/drawing/2014/main" id="{7DB97B2E-87C8-7E0B-BE80-651B39198050}"/>
              </a:ext>
            </a:extLst>
          </p:cNvPr>
          <p:cNvPicPr>
            <a:picLocks noChangeAspect="1"/>
          </p:cNvPicPr>
          <p:nvPr/>
        </p:nvPicPr>
        <p:blipFill>
          <a:blip r:embed="rId6"/>
          <a:stretch>
            <a:fillRect/>
          </a:stretch>
        </p:blipFill>
        <p:spPr>
          <a:xfrm>
            <a:off x="4255344" y="4270157"/>
            <a:ext cx="3684590" cy="2253463"/>
          </a:xfrm>
          <a:prstGeom prst="rect">
            <a:avLst/>
          </a:prstGeom>
        </p:spPr>
      </p:pic>
      <p:sp>
        <p:nvSpPr>
          <p:cNvPr id="20" name="TextBox 19">
            <a:extLst>
              <a:ext uri="{FF2B5EF4-FFF2-40B4-BE49-F238E27FC236}">
                <a16:creationId xmlns:a16="http://schemas.microsoft.com/office/drawing/2014/main" id="{835146D3-8590-169D-E0C0-64C893B6A4AA}"/>
              </a:ext>
            </a:extLst>
          </p:cNvPr>
          <p:cNvSpPr txBox="1"/>
          <p:nvPr/>
        </p:nvSpPr>
        <p:spPr>
          <a:xfrm>
            <a:off x="4302480" y="3726392"/>
            <a:ext cx="3587040" cy="369332"/>
          </a:xfrm>
          <a:prstGeom prst="rect">
            <a:avLst/>
          </a:prstGeom>
          <a:noFill/>
        </p:spPr>
        <p:txBody>
          <a:bodyPr wrap="square" rtlCol="0">
            <a:spAutoFit/>
          </a:bodyPr>
          <a:lstStyle/>
          <a:p>
            <a:r>
              <a:rPr lang="en-IN" b="1" dirty="0"/>
              <a:t>Xtreme Gradient Boosting Classifier</a:t>
            </a:r>
          </a:p>
        </p:txBody>
      </p:sp>
      <p:pic>
        <p:nvPicPr>
          <p:cNvPr id="22" name="Picture 21">
            <a:extLst>
              <a:ext uri="{FF2B5EF4-FFF2-40B4-BE49-F238E27FC236}">
                <a16:creationId xmlns:a16="http://schemas.microsoft.com/office/drawing/2014/main" id="{1DD96DF8-DDEE-D231-7360-AACE5533BDBC}"/>
              </a:ext>
            </a:extLst>
          </p:cNvPr>
          <p:cNvPicPr>
            <a:picLocks noChangeAspect="1"/>
          </p:cNvPicPr>
          <p:nvPr/>
        </p:nvPicPr>
        <p:blipFill>
          <a:blip r:embed="rId7"/>
          <a:stretch>
            <a:fillRect/>
          </a:stretch>
        </p:blipFill>
        <p:spPr>
          <a:xfrm>
            <a:off x="8295632" y="4256780"/>
            <a:ext cx="3888065" cy="2253463"/>
          </a:xfrm>
          <a:prstGeom prst="rect">
            <a:avLst/>
          </a:prstGeom>
        </p:spPr>
      </p:pic>
      <p:sp>
        <p:nvSpPr>
          <p:cNvPr id="23" name="TextBox 22">
            <a:extLst>
              <a:ext uri="{FF2B5EF4-FFF2-40B4-BE49-F238E27FC236}">
                <a16:creationId xmlns:a16="http://schemas.microsoft.com/office/drawing/2014/main" id="{0D42B860-8F72-DEE6-864D-EF53E62DB358}"/>
              </a:ext>
            </a:extLst>
          </p:cNvPr>
          <p:cNvSpPr txBox="1"/>
          <p:nvPr/>
        </p:nvSpPr>
        <p:spPr>
          <a:xfrm>
            <a:off x="8596657" y="3726392"/>
            <a:ext cx="3587040" cy="369332"/>
          </a:xfrm>
          <a:prstGeom prst="rect">
            <a:avLst/>
          </a:prstGeom>
          <a:noFill/>
        </p:spPr>
        <p:txBody>
          <a:bodyPr wrap="square" rtlCol="0">
            <a:spAutoFit/>
          </a:bodyPr>
          <a:lstStyle/>
          <a:p>
            <a:r>
              <a:rPr lang="en-IN" b="1" dirty="0"/>
              <a:t>Light Gradient Boosting Classifier</a:t>
            </a:r>
          </a:p>
        </p:txBody>
      </p:sp>
    </p:spTree>
    <p:extLst>
      <p:ext uri="{BB962C8B-B14F-4D97-AF65-F5344CB8AC3E}">
        <p14:creationId xmlns:p14="http://schemas.microsoft.com/office/powerpoint/2010/main" val="3576874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19F804-C50A-0C8B-43D9-74D1CF1540EE}"/>
              </a:ext>
            </a:extLst>
          </p:cNvPr>
          <p:cNvSpPr txBox="1"/>
          <p:nvPr/>
        </p:nvSpPr>
        <p:spPr>
          <a:xfrm>
            <a:off x="4428565" y="169440"/>
            <a:ext cx="6096000" cy="369332"/>
          </a:xfrm>
          <a:prstGeom prst="rect">
            <a:avLst/>
          </a:prstGeom>
          <a:noFill/>
        </p:spPr>
        <p:txBody>
          <a:bodyPr wrap="square">
            <a:spAutoFit/>
          </a:bodyPr>
          <a:lstStyle/>
          <a:p>
            <a:r>
              <a:rPr lang="en-US" sz="1800" b="1" spc="600" dirty="0">
                <a:latin typeface="Arial-BoldMT"/>
                <a:ea typeface="+mn-ea"/>
                <a:cs typeface="+mn-cs"/>
              </a:rPr>
              <a:t>Model Building:</a:t>
            </a:r>
            <a:endParaRPr lang="en-IN" sz="1800" b="1" dirty="0"/>
          </a:p>
        </p:txBody>
      </p:sp>
      <p:pic>
        <p:nvPicPr>
          <p:cNvPr id="5" name="Picture 4">
            <a:extLst>
              <a:ext uri="{FF2B5EF4-FFF2-40B4-BE49-F238E27FC236}">
                <a16:creationId xmlns:a16="http://schemas.microsoft.com/office/drawing/2014/main" id="{0F9C03BE-7AE9-9771-5342-9D0E76F51A84}"/>
              </a:ext>
            </a:extLst>
          </p:cNvPr>
          <p:cNvPicPr>
            <a:picLocks noChangeAspect="1"/>
          </p:cNvPicPr>
          <p:nvPr/>
        </p:nvPicPr>
        <p:blipFill>
          <a:blip r:embed="rId2"/>
          <a:stretch>
            <a:fillRect/>
          </a:stretch>
        </p:blipFill>
        <p:spPr>
          <a:xfrm>
            <a:off x="214340" y="2404512"/>
            <a:ext cx="4214225" cy="3101609"/>
          </a:xfrm>
          <a:prstGeom prst="rect">
            <a:avLst/>
          </a:prstGeom>
        </p:spPr>
      </p:pic>
      <p:pic>
        <p:nvPicPr>
          <p:cNvPr id="7" name="Picture 6">
            <a:extLst>
              <a:ext uri="{FF2B5EF4-FFF2-40B4-BE49-F238E27FC236}">
                <a16:creationId xmlns:a16="http://schemas.microsoft.com/office/drawing/2014/main" id="{F2D23BEE-C492-421D-5826-927E22E09307}"/>
              </a:ext>
            </a:extLst>
          </p:cNvPr>
          <p:cNvPicPr>
            <a:picLocks noChangeAspect="1"/>
          </p:cNvPicPr>
          <p:nvPr/>
        </p:nvPicPr>
        <p:blipFill>
          <a:blip r:embed="rId3"/>
          <a:stretch>
            <a:fillRect/>
          </a:stretch>
        </p:blipFill>
        <p:spPr>
          <a:xfrm>
            <a:off x="4742329" y="1710466"/>
            <a:ext cx="7118790" cy="3795655"/>
          </a:xfrm>
          <a:prstGeom prst="rect">
            <a:avLst/>
          </a:prstGeom>
        </p:spPr>
      </p:pic>
      <p:sp>
        <p:nvSpPr>
          <p:cNvPr id="8" name="TextBox 7">
            <a:extLst>
              <a:ext uri="{FF2B5EF4-FFF2-40B4-BE49-F238E27FC236}">
                <a16:creationId xmlns:a16="http://schemas.microsoft.com/office/drawing/2014/main" id="{5B8B2BD3-D160-54F3-4237-3A5A319069E6}"/>
              </a:ext>
            </a:extLst>
          </p:cNvPr>
          <p:cNvSpPr txBox="1"/>
          <p:nvPr/>
        </p:nvSpPr>
        <p:spPr>
          <a:xfrm>
            <a:off x="582706" y="599295"/>
            <a:ext cx="10497669" cy="461665"/>
          </a:xfrm>
          <a:prstGeom prst="rect">
            <a:avLst/>
          </a:prstGeom>
          <a:noFill/>
        </p:spPr>
        <p:txBody>
          <a:bodyPr wrap="square">
            <a:spAutoFit/>
          </a:bodyPr>
          <a:lstStyle/>
          <a:p>
            <a:pPr algn="ctr"/>
            <a:r>
              <a:rPr lang="en-US" sz="2400" b="1" dirty="0">
                <a:solidFill>
                  <a:srgbClr val="002060"/>
                </a:solidFill>
                <a:latin typeface="Arial-BoldMT"/>
                <a:ea typeface="+mn-ea"/>
                <a:cs typeface="+mn-cs"/>
              </a:rPr>
              <a:t>Test Accuracy Score for all Classification Models</a:t>
            </a:r>
            <a:endParaRPr lang="en-IN" sz="2400" b="1" dirty="0">
              <a:solidFill>
                <a:srgbClr val="002060"/>
              </a:solidFill>
            </a:endParaRPr>
          </a:p>
        </p:txBody>
      </p:sp>
    </p:spTree>
    <p:extLst>
      <p:ext uri="{BB962C8B-B14F-4D97-AF65-F5344CB8AC3E}">
        <p14:creationId xmlns:p14="http://schemas.microsoft.com/office/powerpoint/2010/main" val="3867017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5" name="Picture 4">
            <a:extLst>
              <a:ext uri="{FF2B5EF4-FFF2-40B4-BE49-F238E27FC236}">
                <a16:creationId xmlns:a16="http://schemas.microsoft.com/office/drawing/2014/main" id="{552CDB62-132E-94CE-94B8-3A29A0D3D691}"/>
              </a:ext>
            </a:extLst>
          </p:cNvPr>
          <p:cNvPicPr>
            <a:picLocks noChangeAspect="1"/>
          </p:cNvPicPr>
          <p:nvPr/>
        </p:nvPicPr>
        <p:blipFill>
          <a:blip r:embed="rId2"/>
          <a:stretch>
            <a:fillRect/>
          </a:stretch>
        </p:blipFill>
        <p:spPr>
          <a:xfrm>
            <a:off x="295835" y="1023533"/>
            <a:ext cx="11734800" cy="5407091"/>
          </a:xfrm>
          <a:prstGeom prst="rect">
            <a:avLst/>
          </a:prstGeom>
        </p:spPr>
      </p:pic>
    </p:spTree>
    <p:extLst>
      <p:ext uri="{BB962C8B-B14F-4D97-AF65-F5344CB8AC3E}">
        <p14:creationId xmlns:p14="http://schemas.microsoft.com/office/powerpoint/2010/main" val="3726351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3" name="Picture 2">
            <a:extLst>
              <a:ext uri="{FF2B5EF4-FFF2-40B4-BE49-F238E27FC236}">
                <a16:creationId xmlns:a16="http://schemas.microsoft.com/office/drawing/2014/main" id="{A997C3E0-DDAF-0252-9AFC-7D018F3DF6F7}"/>
              </a:ext>
            </a:extLst>
          </p:cNvPr>
          <p:cNvPicPr>
            <a:picLocks noChangeAspect="1"/>
          </p:cNvPicPr>
          <p:nvPr/>
        </p:nvPicPr>
        <p:blipFill>
          <a:blip r:embed="rId2"/>
          <a:stretch>
            <a:fillRect/>
          </a:stretch>
        </p:blipFill>
        <p:spPr>
          <a:xfrm>
            <a:off x="735106" y="1035166"/>
            <a:ext cx="11017623" cy="5087728"/>
          </a:xfrm>
          <a:prstGeom prst="rect">
            <a:avLst/>
          </a:prstGeom>
        </p:spPr>
      </p:pic>
    </p:spTree>
    <p:extLst>
      <p:ext uri="{BB962C8B-B14F-4D97-AF65-F5344CB8AC3E}">
        <p14:creationId xmlns:p14="http://schemas.microsoft.com/office/powerpoint/2010/main" val="208096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3" name="Picture 2">
            <a:extLst>
              <a:ext uri="{FF2B5EF4-FFF2-40B4-BE49-F238E27FC236}">
                <a16:creationId xmlns:a16="http://schemas.microsoft.com/office/drawing/2014/main" id="{3D01EA5A-999A-7104-409A-7E43066AB599}"/>
              </a:ext>
            </a:extLst>
          </p:cNvPr>
          <p:cNvPicPr>
            <a:picLocks noChangeAspect="1"/>
          </p:cNvPicPr>
          <p:nvPr/>
        </p:nvPicPr>
        <p:blipFill>
          <a:blip r:embed="rId2"/>
          <a:stretch>
            <a:fillRect/>
          </a:stretch>
        </p:blipFill>
        <p:spPr>
          <a:xfrm>
            <a:off x="268941" y="983534"/>
            <a:ext cx="11681012" cy="5177803"/>
          </a:xfrm>
          <a:prstGeom prst="rect">
            <a:avLst/>
          </a:prstGeom>
        </p:spPr>
      </p:pic>
    </p:spTree>
    <p:extLst>
      <p:ext uri="{BB962C8B-B14F-4D97-AF65-F5344CB8AC3E}">
        <p14:creationId xmlns:p14="http://schemas.microsoft.com/office/powerpoint/2010/main" val="1878809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3" name="Picture 2">
            <a:extLst>
              <a:ext uri="{FF2B5EF4-FFF2-40B4-BE49-F238E27FC236}">
                <a16:creationId xmlns:a16="http://schemas.microsoft.com/office/drawing/2014/main" id="{AA7783A2-9EAE-0FDE-16DE-65A9C4B99808}"/>
              </a:ext>
            </a:extLst>
          </p:cNvPr>
          <p:cNvPicPr>
            <a:picLocks noChangeAspect="1"/>
          </p:cNvPicPr>
          <p:nvPr/>
        </p:nvPicPr>
        <p:blipFill>
          <a:blip r:embed="rId2"/>
          <a:stretch>
            <a:fillRect/>
          </a:stretch>
        </p:blipFill>
        <p:spPr>
          <a:xfrm>
            <a:off x="192741" y="735760"/>
            <a:ext cx="11806518" cy="5565773"/>
          </a:xfrm>
          <a:prstGeom prst="rect">
            <a:avLst/>
          </a:prstGeom>
        </p:spPr>
      </p:pic>
    </p:spTree>
    <p:extLst>
      <p:ext uri="{BB962C8B-B14F-4D97-AF65-F5344CB8AC3E}">
        <p14:creationId xmlns:p14="http://schemas.microsoft.com/office/powerpoint/2010/main" val="2121175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3" name="Picture 2">
            <a:extLst>
              <a:ext uri="{FF2B5EF4-FFF2-40B4-BE49-F238E27FC236}">
                <a16:creationId xmlns:a16="http://schemas.microsoft.com/office/drawing/2014/main" id="{D6FF4615-C585-079E-3EA3-011CA4E9C2D8}"/>
              </a:ext>
            </a:extLst>
          </p:cNvPr>
          <p:cNvPicPr>
            <a:picLocks noChangeAspect="1"/>
          </p:cNvPicPr>
          <p:nvPr/>
        </p:nvPicPr>
        <p:blipFill>
          <a:blip r:embed="rId2"/>
          <a:stretch>
            <a:fillRect/>
          </a:stretch>
        </p:blipFill>
        <p:spPr>
          <a:xfrm>
            <a:off x="681318" y="1390198"/>
            <a:ext cx="11134165" cy="4472051"/>
          </a:xfrm>
          <a:prstGeom prst="rect">
            <a:avLst/>
          </a:prstGeom>
        </p:spPr>
      </p:pic>
    </p:spTree>
    <p:extLst>
      <p:ext uri="{BB962C8B-B14F-4D97-AF65-F5344CB8AC3E}">
        <p14:creationId xmlns:p14="http://schemas.microsoft.com/office/powerpoint/2010/main" val="903071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3" name="Picture 2">
            <a:extLst>
              <a:ext uri="{FF2B5EF4-FFF2-40B4-BE49-F238E27FC236}">
                <a16:creationId xmlns:a16="http://schemas.microsoft.com/office/drawing/2014/main" id="{9C165301-F123-9A74-D466-AA58039AEBE0}"/>
              </a:ext>
            </a:extLst>
          </p:cNvPr>
          <p:cNvPicPr>
            <a:picLocks noChangeAspect="1"/>
          </p:cNvPicPr>
          <p:nvPr/>
        </p:nvPicPr>
        <p:blipFill>
          <a:blip r:embed="rId2"/>
          <a:stretch>
            <a:fillRect/>
          </a:stretch>
        </p:blipFill>
        <p:spPr>
          <a:xfrm>
            <a:off x="385482" y="754811"/>
            <a:ext cx="11492753" cy="5348378"/>
          </a:xfrm>
          <a:prstGeom prst="rect">
            <a:avLst/>
          </a:prstGeom>
        </p:spPr>
      </p:pic>
    </p:spTree>
    <p:extLst>
      <p:ext uri="{BB962C8B-B14F-4D97-AF65-F5344CB8AC3E}">
        <p14:creationId xmlns:p14="http://schemas.microsoft.com/office/powerpoint/2010/main" val="1406746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7B8082-A4E3-C712-6674-B6F35057F305}"/>
              </a:ext>
            </a:extLst>
          </p:cNvPr>
          <p:cNvPicPr>
            <a:picLocks noChangeAspect="1"/>
          </p:cNvPicPr>
          <p:nvPr/>
        </p:nvPicPr>
        <p:blipFill>
          <a:blip r:embed="rId2"/>
          <a:stretch>
            <a:fillRect/>
          </a:stretch>
        </p:blipFill>
        <p:spPr>
          <a:xfrm>
            <a:off x="2286000" y="1762125"/>
            <a:ext cx="7620000" cy="3333750"/>
          </a:xfrm>
          <a:prstGeom prst="rect">
            <a:avLst/>
          </a:prstGeom>
        </p:spPr>
      </p:pic>
    </p:spTree>
    <p:extLst>
      <p:ext uri="{BB962C8B-B14F-4D97-AF65-F5344CB8AC3E}">
        <p14:creationId xmlns:p14="http://schemas.microsoft.com/office/powerpoint/2010/main" val="4221879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p:cNvGraphicFramePr>
            <a:graphicFrameLocks noGrp="1"/>
          </p:cNvGraphicFramePr>
          <p:nvPr>
            <p:ph idx="1"/>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4754880" y="4548226"/>
            <a:ext cx="338328" cy="343814"/>
          </a:xfrm>
          <a:prstGeom prst="ellipse">
            <a:avLst/>
          </a:prstGeom>
          <a:blipFill rotWithShape="0">
            <a:blip r:embed="rId7"/>
            <a:stretch>
              <a:fillRect/>
            </a:stretch>
          </a:blip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6" name="TextBox 5"/>
          <p:cNvSpPr txBox="1"/>
          <p:nvPr/>
        </p:nvSpPr>
        <p:spPr>
          <a:xfrm>
            <a:off x="7808976" y="1161288"/>
            <a:ext cx="2185416" cy="338554"/>
          </a:xfrm>
          <a:prstGeom prst="rect">
            <a:avLst/>
          </a:prstGeom>
          <a:noFill/>
        </p:spPr>
        <p:txBody>
          <a:bodyPr wrap="square" rtlCol="0">
            <a:spAutoFit/>
          </a:bodyPr>
          <a:lstStyle/>
          <a:p>
            <a:r>
              <a:rPr lang="en-IN" sz="1600" dirty="0">
                <a:solidFill>
                  <a:schemeClr val="accent2">
                    <a:lumMod val="50000"/>
                  </a:schemeClr>
                </a:solidFill>
                <a:effectLst>
                  <a:outerShdw blurRad="38100" dist="38100" dir="2700000" algn="tl">
                    <a:srgbClr val="000000">
                      <a:alpha val="43137"/>
                    </a:srgbClr>
                  </a:outerShdw>
                </a:effectLst>
              </a:rPr>
              <a:t>Model Deployment</a:t>
            </a:r>
          </a:p>
        </p:txBody>
      </p:sp>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4999483"/>
            <a:ext cx="2478024" cy="1858517"/>
          </a:xfrm>
          <a:prstGeom prst="rect">
            <a:avLst/>
          </a:prstGeom>
        </p:spPr>
      </p:pic>
      <p:sp>
        <p:nvSpPr>
          <p:cNvPr id="8" name="TextBox 7"/>
          <p:cNvSpPr txBox="1"/>
          <p:nvPr/>
        </p:nvSpPr>
        <p:spPr>
          <a:xfrm>
            <a:off x="2926080" y="4548226"/>
            <a:ext cx="2084832" cy="338554"/>
          </a:xfrm>
          <a:prstGeom prst="rect">
            <a:avLst/>
          </a:prstGeom>
          <a:noFill/>
        </p:spPr>
        <p:txBody>
          <a:bodyPr wrap="square" rtlCol="0">
            <a:spAutoFit/>
          </a:bodyPr>
          <a:lstStyle/>
          <a:p>
            <a:r>
              <a:rPr lang="en-IN" sz="1600" dirty="0">
                <a:solidFill>
                  <a:schemeClr val="accent2">
                    <a:lumMod val="50000"/>
                  </a:schemeClr>
                </a:solidFill>
                <a:effectLst>
                  <a:outerShdw blurRad="38100" dist="38100" dir="2700000" algn="tl">
                    <a:srgbClr val="000000">
                      <a:alpha val="43137"/>
                    </a:srgbClr>
                  </a:outerShdw>
                </a:effectLst>
              </a:rPr>
              <a:t>Understanding Data</a:t>
            </a:r>
          </a:p>
        </p:txBody>
      </p:sp>
      <p:sp>
        <p:nvSpPr>
          <p:cNvPr id="9" name="TextBox 8"/>
          <p:cNvSpPr txBox="1"/>
          <p:nvPr/>
        </p:nvSpPr>
        <p:spPr>
          <a:xfrm>
            <a:off x="3739896" y="3641621"/>
            <a:ext cx="2029968" cy="338554"/>
          </a:xfrm>
          <a:prstGeom prst="rect">
            <a:avLst/>
          </a:prstGeom>
          <a:noFill/>
        </p:spPr>
        <p:txBody>
          <a:bodyPr wrap="square" rtlCol="0">
            <a:spAutoFit/>
          </a:bodyPr>
          <a:lstStyle/>
          <a:p>
            <a:r>
              <a:rPr lang="en-IN" sz="1600" dirty="0">
                <a:solidFill>
                  <a:schemeClr val="accent2">
                    <a:lumMod val="50000"/>
                  </a:schemeClr>
                </a:solidFill>
                <a:effectLst>
                  <a:outerShdw blurRad="38100" dist="38100" dir="2700000" algn="tl">
                    <a:srgbClr val="000000">
                      <a:alpha val="43137"/>
                    </a:srgbClr>
                  </a:outerShdw>
                </a:effectLst>
              </a:rPr>
              <a:t>Data Scrapping</a:t>
            </a:r>
          </a:p>
        </p:txBody>
      </p:sp>
      <p:sp>
        <p:nvSpPr>
          <p:cNvPr id="10" name="TextBox 9"/>
          <p:cNvSpPr txBox="1"/>
          <p:nvPr/>
        </p:nvSpPr>
        <p:spPr>
          <a:xfrm>
            <a:off x="6217920" y="1746504"/>
            <a:ext cx="2514600" cy="584775"/>
          </a:xfrm>
          <a:prstGeom prst="rect">
            <a:avLst/>
          </a:prstGeom>
          <a:noFill/>
        </p:spPr>
        <p:txBody>
          <a:bodyPr wrap="square" rtlCol="0">
            <a:spAutoFit/>
          </a:bodyPr>
          <a:lstStyle/>
          <a:p>
            <a:pPr lvl="0"/>
            <a:r>
              <a:rPr lang="en-US" sz="1600" dirty="0">
                <a:solidFill>
                  <a:schemeClr val="accent2">
                    <a:lumMod val="50000"/>
                  </a:schemeClr>
                </a:solidFill>
                <a:effectLst>
                  <a:outerShdw blurRad="38100" dist="38100" dir="2700000" algn="tl">
                    <a:srgbClr val="000000">
                      <a:alpha val="43137"/>
                    </a:srgbClr>
                  </a:outerShdw>
                </a:effectLst>
              </a:rPr>
              <a:t>Model Building/ Evaluation</a:t>
            </a:r>
          </a:p>
          <a:p>
            <a:endParaRPr lang="en-IN" sz="1600" dirty="0">
              <a:solidFill>
                <a:schemeClr val="accent2">
                  <a:lumMod val="50000"/>
                </a:schemeClr>
              </a:solidFill>
              <a:effectLst>
                <a:outerShdw blurRad="38100" dist="38100" dir="2700000" algn="tl">
                  <a:srgbClr val="000000">
                    <a:alpha val="43137"/>
                  </a:srgbClr>
                </a:outerShdw>
              </a:effectLst>
            </a:endParaRPr>
          </a:p>
        </p:txBody>
      </p:sp>
      <p:sp>
        <p:nvSpPr>
          <p:cNvPr id="11" name="TextBox 10"/>
          <p:cNvSpPr txBox="1"/>
          <p:nvPr/>
        </p:nvSpPr>
        <p:spPr>
          <a:xfrm>
            <a:off x="36576" y="240577"/>
            <a:ext cx="6144768" cy="523220"/>
          </a:xfrm>
          <a:prstGeom prst="rect">
            <a:avLst/>
          </a:prstGeom>
          <a:noFill/>
        </p:spPr>
        <p:txBody>
          <a:bodyPr wrap="square" rtlCol="0">
            <a:spAutoFit/>
          </a:bodyPr>
          <a:lstStyle/>
          <a:p>
            <a:pPr lvl="0"/>
            <a:r>
              <a:rPr lang="en-US" sz="2800" b="1" dirty="0">
                <a:solidFill>
                  <a:srgbClr val="002060"/>
                </a:solidFill>
                <a:latin typeface="Arial"/>
                <a:ea typeface="Arial"/>
                <a:cs typeface="Arial"/>
                <a:sym typeface="Arial"/>
              </a:rPr>
              <a:t>Project Architecture / Project Flow</a:t>
            </a:r>
            <a:endParaRPr lang="en-US" sz="2800" b="0" i="0" u="none" strike="noStrike" cap="none" dirty="0">
              <a:solidFill>
                <a:srgbClr val="002060"/>
              </a:solidFill>
              <a:latin typeface="Arial"/>
              <a:ea typeface="Arial"/>
              <a:cs typeface="Arial"/>
              <a:sym typeface="Arial"/>
            </a:endParaRPr>
          </a:p>
        </p:txBody>
      </p:sp>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17920" y="240577"/>
            <a:ext cx="1335110" cy="1265350"/>
          </a:xfrm>
          <a:prstGeom prst="rect">
            <a:avLst/>
          </a:prstGeom>
        </p:spPr>
      </p:pic>
    </p:spTree>
    <p:extLst>
      <p:ext uri="{BB962C8B-B14F-4D97-AF65-F5344CB8AC3E}">
        <p14:creationId xmlns:p14="http://schemas.microsoft.com/office/powerpoint/2010/main" val="151692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1;p5"/>
          <p:cNvSpPr txBox="1"/>
          <p:nvPr/>
        </p:nvSpPr>
        <p:spPr>
          <a:xfrm>
            <a:off x="0" y="0"/>
            <a:ext cx="302099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2776"/>
                </a:solidFill>
                <a:latin typeface="Arial"/>
                <a:ea typeface="Arial"/>
                <a:cs typeface="Arial"/>
                <a:sym typeface="Arial"/>
              </a:rPr>
              <a:t>Data set details</a:t>
            </a:r>
            <a:endParaRPr sz="1400" b="0" i="0" u="none" strike="noStrike" cap="none">
              <a:solidFill>
                <a:srgbClr val="000000"/>
              </a:solidFill>
              <a:latin typeface="Arial"/>
              <a:ea typeface="Arial"/>
              <a:cs typeface="Arial"/>
              <a:sym typeface="Arial"/>
            </a:endParaRPr>
          </a:p>
        </p:txBody>
      </p:sp>
      <p:sp>
        <p:nvSpPr>
          <p:cNvPr id="3" name="TextBox 2"/>
          <p:cNvSpPr txBox="1"/>
          <p:nvPr/>
        </p:nvSpPr>
        <p:spPr>
          <a:xfrm>
            <a:off x="320843" y="770021"/>
            <a:ext cx="11726778" cy="1015663"/>
          </a:xfrm>
          <a:prstGeom prst="rect">
            <a:avLst/>
          </a:prstGeom>
          <a:noFill/>
        </p:spPr>
        <p:txBody>
          <a:bodyPr wrap="square" rtlCol="0">
            <a:spAutoFit/>
          </a:bodyPr>
          <a:lstStyle/>
          <a:p>
            <a:r>
              <a:rPr lang="en-IN" sz="2000" dirty="0">
                <a:solidFill>
                  <a:srgbClr val="002060"/>
                </a:solidFill>
                <a:latin typeface="Arial Rounded MT Bold" panose="020F0704030504030204" pitchFamily="34" charset="0"/>
              </a:rPr>
              <a:t>We have categorized the resumes in each category and then we have used glob function to get their file paths and then we have scrapped the data from all categories and created their respective </a:t>
            </a:r>
            <a:r>
              <a:rPr lang="en-IN" sz="2000" dirty="0" err="1">
                <a:solidFill>
                  <a:srgbClr val="002060"/>
                </a:solidFill>
                <a:latin typeface="Arial Rounded MT Bold" panose="020F0704030504030204" pitchFamily="34" charset="0"/>
              </a:rPr>
              <a:t>dataframe</a:t>
            </a:r>
            <a:r>
              <a:rPr lang="en-IN" sz="2000" dirty="0">
                <a:solidFill>
                  <a:srgbClr val="002060"/>
                </a:solidFill>
                <a:latin typeface="Arial Rounded MT Bold" panose="020F0704030504030204" pitchFamily="34" charset="0"/>
              </a:rPr>
              <a:t> </a:t>
            </a:r>
          </a:p>
        </p:txBody>
      </p:sp>
      <p:pic>
        <p:nvPicPr>
          <p:cNvPr id="5" name="Picture 4"/>
          <p:cNvPicPr>
            <a:picLocks noChangeAspect="1"/>
          </p:cNvPicPr>
          <p:nvPr/>
        </p:nvPicPr>
        <p:blipFill>
          <a:blip r:embed="rId2"/>
          <a:stretch>
            <a:fillRect/>
          </a:stretch>
        </p:blipFill>
        <p:spPr>
          <a:xfrm>
            <a:off x="320843" y="3123654"/>
            <a:ext cx="5346263" cy="3345233"/>
          </a:xfrm>
          <a:prstGeom prst="rect">
            <a:avLst/>
          </a:prstGeom>
        </p:spPr>
      </p:pic>
      <p:sp>
        <p:nvSpPr>
          <p:cNvPr id="7" name="TextBox 6"/>
          <p:cNvSpPr txBox="1"/>
          <p:nvPr/>
        </p:nvSpPr>
        <p:spPr>
          <a:xfrm>
            <a:off x="320843" y="2502568"/>
            <a:ext cx="5325979" cy="369332"/>
          </a:xfrm>
          <a:prstGeom prst="rect">
            <a:avLst/>
          </a:prstGeom>
          <a:noFill/>
        </p:spPr>
        <p:txBody>
          <a:bodyPr wrap="square" rtlCol="0">
            <a:spAutoFit/>
          </a:bodyPr>
          <a:lstStyle/>
          <a:p>
            <a:r>
              <a:rPr lang="en-IN" dirty="0">
                <a:solidFill>
                  <a:srgbClr val="002060"/>
                </a:solidFill>
                <a:effectLst>
                  <a:outerShdw blurRad="38100" dist="38100" dir="2700000" algn="tl">
                    <a:srgbClr val="000000">
                      <a:alpha val="43137"/>
                    </a:srgbClr>
                  </a:outerShdw>
                </a:effectLst>
              </a:rPr>
              <a:t>Preview of Scrapped Data From Different Folders</a:t>
            </a:r>
          </a:p>
        </p:txBody>
      </p:sp>
      <p:pic>
        <p:nvPicPr>
          <p:cNvPr id="9" name="Picture 8"/>
          <p:cNvPicPr>
            <a:picLocks noChangeAspect="1"/>
          </p:cNvPicPr>
          <p:nvPr/>
        </p:nvPicPr>
        <p:blipFill rotWithShape="1">
          <a:blip r:embed="rId3"/>
          <a:srcRect b="4531"/>
          <a:stretch/>
        </p:blipFill>
        <p:spPr>
          <a:xfrm>
            <a:off x="5536257" y="2388011"/>
            <a:ext cx="6655743" cy="3652304"/>
          </a:xfrm>
          <a:prstGeom prst="rect">
            <a:avLst/>
          </a:prstGeom>
        </p:spPr>
      </p:pic>
    </p:spTree>
    <p:extLst>
      <p:ext uri="{BB962C8B-B14F-4D97-AF65-F5344CB8AC3E}">
        <p14:creationId xmlns:p14="http://schemas.microsoft.com/office/powerpoint/2010/main" val="3715338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708" r="12716" b="3191"/>
          <a:stretch/>
        </p:blipFill>
        <p:spPr>
          <a:xfrm>
            <a:off x="257469" y="2070667"/>
            <a:ext cx="5237723" cy="3676617"/>
          </a:xfrm>
          <a:prstGeom prst="rect">
            <a:avLst/>
          </a:prstGeom>
        </p:spPr>
      </p:pic>
      <p:sp>
        <p:nvSpPr>
          <p:cNvPr id="3" name="Google Shape;361;p5"/>
          <p:cNvSpPr txBox="1"/>
          <p:nvPr/>
        </p:nvSpPr>
        <p:spPr>
          <a:xfrm>
            <a:off x="0" y="0"/>
            <a:ext cx="302099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2776"/>
                </a:solidFill>
                <a:latin typeface="Arial"/>
                <a:ea typeface="Arial"/>
                <a:cs typeface="Arial"/>
                <a:sym typeface="Arial"/>
              </a:rPr>
              <a:t>Data set details</a:t>
            </a:r>
            <a:endParaRPr sz="1400" b="0" i="0" u="none" strike="noStrike" cap="none">
              <a:solidFill>
                <a:srgbClr val="000000"/>
              </a:solidFill>
              <a:latin typeface="Arial"/>
              <a:ea typeface="Arial"/>
              <a:cs typeface="Arial"/>
              <a:sym typeface="Arial"/>
            </a:endParaRPr>
          </a:p>
        </p:txBody>
      </p:sp>
      <p:pic>
        <p:nvPicPr>
          <p:cNvPr id="5" name="Picture 4"/>
          <p:cNvPicPr>
            <a:picLocks noChangeAspect="1"/>
          </p:cNvPicPr>
          <p:nvPr/>
        </p:nvPicPr>
        <p:blipFill rotWithShape="1">
          <a:blip r:embed="rId3"/>
          <a:srcRect r="22182"/>
          <a:stretch/>
        </p:blipFill>
        <p:spPr>
          <a:xfrm>
            <a:off x="5627076" y="405598"/>
            <a:ext cx="6292362" cy="6293267"/>
          </a:xfrm>
          <a:prstGeom prst="rect">
            <a:avLst/>
          </a:prstGeom>
        </p:spPr>
      </p:pic>
    </p:spTree>
    <p:extLst>
      <p:ext uri="{BB962C8B-B14F-4D97-AF65-F5344CB8AC3E}">
        <p14:creationId xmlns:p14="http://schemas.microsoft.com/office/powerpoint/2010/main" val="3881299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2223" y="134035"/>
            <a:ext cx="10128738" cy="523220"/>
          </a:xfrm>
          <a:prstGeom prst="rect">
            <a:avLst/>
          </a:prstGeom>
        </p:spPr>
        <p:txBody>
          <a:bodyPr wrap="square">
            <a:spAutoFit/>
          </a:bodyPr>
          <a:lstStyle/>
          <a:p>
            <a:pPr lvl="0">
              <a:buClr>
                <a:srgbClr val="000000"/>
              </a:buClr>
              <a:buSzPts val="2800"/>
            </a:pPr>
            <a:r>
              <a:rPr lang="en-US" sz="2800" b="1" dirty="0">
                <a:solidFill>
                  <a:srgbClr val="002776"/>
                </a:solidFill>
                <a:latin typeface="Arial"/>
                <a:ea typeface="Arial"/>
                <a:cs typeface="Arial"/>
                <a:sym typeface="Arial"/>
              </a:rPr>
              <a:t>Feature Engineering</a:t>
            </a:r>
            <a:endParaRPr lang="en-US" sz="2800" b="0" i="0" u="none" strike="noStrike" cap="none" dirty="0">
              <a:solidFill>
                <a:srgbClr val="000000"/>
              </a:solidFill>
              <a:latin typeface="Arial"/>
              <a:ea typeface="Arial"/>
              <a:cs typeface="Arial"/>
              <a:sym typeface="Arial"/>
            </a:endParaRPr>
          </a:p>
        </p:txBody>
      </p:sp>
      <p:pic>
        <p:nvPicPr>
          <p:cNvPr id="4" name="Picture 4" descr="Feature engineering blue gradient concept icon. Artificial intelligence.  Problem solving in machine learning abstract idea thin line illustration.  Isolated outline drawing. 9725030 Vector Art at Vecteez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252" t="9669" r="9566" b="10399"/>
          <a:stretch/>
        </p:blipFill>
        <p:spPr bwMode="auto">
          <a:xfrm>
            <a:off x="289366" y="633864"/>
            <a:ext cx="1666756" cy="17040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DA, Data Preprocessing, Feature Engineering: We are different! | by Leah  Nguyen | Mediu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6776" b="5205"/>
          <a:stretch/>
        </p:blipFill>
        <p:spPr bwMode="auto">
          <a:xfrm>
            <a:off x="8188960" y="395645"/>
            <a:ext cx="3841497" cy="22988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b="8512"/>
          <a:stretch/>
        </p:blipFill>
        <p:spPr>
          <a:xfrm>
            <a:off x="8594961" y="5009196"/>
            <a:ext cx="1836312" cy="1747204"/>
          </a:xfrm>
          <a:prstGeom prst="rect">
            <a:avLst/>
          </a:prstGeom>
        </p:spPr>
      </p:pic>
      <p:pic>
        <p:nvPicPr>
          <p:cNvPr id="8" name="Picture 7"/>
          <p:cNvPicPr>
            <a:picLocks noChangeAspect="1"/>
          </p:cNvPicPr>
          <p:nvPr/>
        </p:nvPicPr>
        <p:blipFill>
          <a:blip r:embed="rId5"/>
          <a:stretch>
            <a:fillRect/>
          </a:stretch>
        </p:blipFill>
        <p:spPr>
          <a:xfrm>
            <a:off x="202223" y="2384672"/>
            <a:ext cx="6820491" cy="4473328"/>
          </a:xfrm>
          <a:prstGeom prst="rect">
            <a:avLst/>
          </a:prstGeom>
        </p:spPr>
      </p:pic>
      <p:sp>
        <p:nvSpPr>
          <p:cNvPr id="9" name="TextBox 8"/>
          <p:cNvSpPr txBox="1"/>
          <p:nvPr/>
        </p:nvSpPr>
        <p:spPr>
          <a:xfrm>
            <a:off x="2537924" y="1416188"/>
            <a:ext cx="5457335" cy="646331"/>
          </a:xfrm>
          <a:prstGeom prst="rect">
            <a:avLst/>
          </a:prstGeom>
          <a:noFill/>
        </p:spPr>
        <p:txBody>
          <a:bodyPr wrap="square" rtlCol="0">
            <a:spAutoFit/>
          </a:bodyPr>
          <a:lstStyle/>
          <a:p>
            <a:pPr algn="ctr"/>
            <a:r>
              <a:rPr lang="en-IN" dirty="0">
                <a:latin typeface="Arial Rounded MT Bold" panose="020F0704030504030204" pitchFamily="34" charset="0"/>
              </a:rPr>
              <a:t>We Have Concatenated  All The Data Frame To Make Our Final </a:t>
            </a:r>
            <a:r>
              <a:rPr lang="en-IN" dirty="0" err="1">
                <a:latin typeface="Arial Rounded MT Bold" panose="020F0704030504030204" pitchFamily="34" charset="0"/>
              </a:rPr>
              <a:t>Dataframe</a:t>
            </a:r>
            <a:endParaRPr lang="en-IN" dirty="0">
              <a:latin typeface="Arial Rounded MT Bold" panose="020F0704030504030204" pitchFamily="34" charset="0"/>
            </a:endParaRPr>
          </a:p>
        </p:txBody>
      </p:sp>
    </p:spTree>
    <p:extLst>
      <p:ext uri="{BB962C8B-B14F-4D97-AF65-F5344CB8AC3E}">
        <p14:creationId xmlns:p14="http://schemas.microsoft.com/office/powerpoint/2010/main" val="2879384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70;p6"/>
          <p:cNvSpPr txBox="1"/>
          <p:nvPr/>
        </p:nvSpPr>
        <p:spPr>
          <a:xfrm>
            <a:off x="0" y="0"/>
            <a:ext cx="8503149" cy="85853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Exploratory Data Analysis (EDA)</a:t>
            </a:r>
            <a:endParaRPr sz="1400" b="0" i="0" u="none" strike="noStrike" cap="none" dirty="0">
              <a:solidFill>
                <a:srgbClr val="000000"/>
              </a:solidFill>
              <a:latin typeface="Arial"/>
              <a:ea typeface="Arial"/>
              <a:cs typeface="Arial"/>
              <a:sym typeface="Aria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532" y="1690688"/>
            <a:ext cx="4143375" cy="232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3842" y="1690688"/>
            <a:ext cx="2717442" cy="242095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5488" y="4154204"/>
            <a:ext cx="2871988" cy="2537138"/>
          </a:xfrm>
          <a:prstGeom prst="rect">
            <a:avLst/>
          </a:prstGeom>
        </p:spPr>
      </p:pic>
    </p:spTree>
    <p:extLst>
      <p:ext uri="{BB962C8B-B14F-4D97-AF65-F5344CB8AC3E}">
        <p14:creationId xmlns:p14="http://schemas.microsoft.com/office/powerpoint/2010/main" val="323105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9A3624-E8AC-1ED2-EE09-DE3F79C0C600}"/>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2800" spc="300" dirty="0">
                <a:solidFill>
                  <a:srgbClr val="0070C0"/>
                </a:solidFill>
                <a:latin typeface="Aharoni" panose="02010803020104030203" pitchFamily="2" charset="-79"/>
                <a:cs typeface="Aharoni" panose="02010803020104030203" pitchFamily="2" charset="-79"/>
              </a:rPr>
            </a:br>
            <a:r>
              <a:rPr lang="en-US" sz="2800" spc="300" dirty="0">
                <a:solidFill>
                  <a:srgbClr val="0070C0"/>
                </a:solidFill>
                <a:latin typeface="Aharoni" panose="02010803020104030203" pitchFamily="2" charset="-79"/>
                <a:cs typeface="Aharoni" panose="02010803020104030203" pitchFamily="2" charset="-79"/>
              </a:rPr>
              <a:t> </a:t>
            </a:r>
            <a:r>
              <a:rPr lang="en-US" sz="2800" spc="300" dirty="0">
                <a:solidFill>
                  <a:srgbClr val="0070C0"/>
                </a:solidFill>
                <a:latin typeface="Aharoni" panose="02010803020104030203" pitchFamily="2" charset="-79"/>
                <a:ea typeface="+mn-ea"/>
                <a:cs typeface="Aharoni" panose="02010803020104030203" pitchFamily="2" charset="-79"/>
              </a:rPr>
              <a:t>Exploratory Data Analysis :</a:t>
            </a:r>
          </a:p>
        </p:txBody>
      </p:sp>
      <p:pic>
        <p:nvPicPr>
          <p:cNvPr id="10" name="Picture 9">
            <a:extLst>
              <a:ext uri="{FF2B5EF4-FFF2-40B4-BE49-F238E27FC236}">
                <a16:creationId xmlns:a16="http://schemas.microsoft.com/office/drawing/2014/main" id="{FA697512-6697-D452-C006-D025AFAEC93E}"/>
              </a:ext>
            </a:extLst>
          </p:cNvPr>
          <p:cNvPicPr>
            <a:picLocks noChangeAspect="1"/>
          </p:cNvPicPr>
          <p:nvPr/>
        </p:nvPicPr>
        <p:blipFill>
          <a:blip r:embed="rId2"/>
          <a:stretch>
            <a:fillRect/>
          </a:stretch>
        </p:blipFill>
        <p:spPr>
          <a:xfrm>
            <a:off x="1461996" y="1225608"/>
            <a:ext cx="5578323" cy="4823878"/>
          </a:xfrm>
          <a:prstGeom prst="rect">
            <a:avLst/>
          </a:prstGeom>
        </p:spPr>
      </p:pic>
      <p:pic>
        <p:nvPicPr>
          <p:cNvPr id="12" name="Picture 11">
            <a:extLst>
              <a:ext uri="{FF2B5EF4-FFF2-40B4-BE49-F238E27FC236}">
                <a16:creationId xmlns:a16="http://schemas.microsoft.com/office/drawing/2014/main" id="{813E7807-DE7A-EF5F-C38D-A6B8450EFFA0}"/>
              </a:ext>
            </a:extLst>
          </p:cNvPr>
          <p:cNvPicPr>
            <a:picLocks noChangeAspect="1"/>
          </p:cNvPicPr>
          <p:nvPr/>
        </p:nvPicPr>
        <p:blipFill>
          <a:blip r:embed="rId3"/>
          <a:stretch>
            <a:fillRect/>
          </a:stretch>
        </p:blipFill>
        <p:spPr>
          <a:xfrm>
            <a:off x="7150449" y="1420956"/>
            <a:ext cx="4854361" cy="4016088"/>
          </a:xfrm>
          <a:prstGeom prst="rect">
            <a:avLst/>
          </a:prstGeom>
        </p:spPr>
      </p:pic>
    </p:spTree>
    <p:extLst>
      <p:ext uri="{BB962C8B-B14F-4D97-AF65-F5344CB8AC3E}">
        <p14:creationId xmlns:p14="http://schemas.microsoft.com/office/powerpoint/2010/main" val="946487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sp>
        <p:nvSpPr>
          <p:cNvPr id="3" name="TextBox 2">
            <a:extLst>
              <a:ext uri="{FF2B5EF4-FFF2-40B4-BE49-F238E27FC236}">
                <a16:creationId xmlns:a16="http://schemas.microsoft.com/office/drawing/2014/main" id="{E7607AE8-FCFC-0B4D-03AE-A0C3F7B02C27}"/>
              </a:ext>
            </a:extLst>
          </p:cNvPr>
          <p:cNvSpPr txBox="1"/>
          <p:nvPr/>
        </p:nvSpPr>
        <p:spPr>
          <a:xfrm>
            <a:off x="1108745" y="792543"/>
            <a:ext cx="11367081" cy="369332"/>
          </a:xfrm>
          <a:prstGeom prst="rect">
            <a:avLst/>
          </a:prstGeom>
          <a:noFill/>
        </p:spPr>
        <p:txBody>
          <a:bodyPr wrap="square">
            <a:spAutoFit/>
          </a:bodyPr>
          <a:lstStyle/>
          <a:p>
            <a:pPr algn="ctr"/>
            <a:r>
              <a:rPr lang="en-US" b="1" cap="none" spc="0" dirty="0">
                <a:solidFill>
                  <a:srgbClr val="000000"/>
                </a:solidFill>
                <a:latin typeface="Times New Roman" panose="02020603050405020304" pitchFamily="18" charset="0"/>
              </a:rPr>
              <a:t>Distinct Categories of Resume’s</a:t>
            </a:r>
            <a:r>
              <a:rPr lang="en-US" cap="none" spc="0" dirty="0">
                <a:solidFill>
                  <a:srgbClr val="000000"/>
                </a:solidFill>
                <a:latin typeface="Times New Roman" panose="02020603050405020304" pitchFamily="18" charset="0"/>
              </a:rPr>
              <a:t>.</a:t>
            </a:r>
          </a:p>
        </p:txBody>
      </p:sp>
      <p:pic>
        <p:nvPicPr>
          <p:cNvPr id="5" name="Picture 4">
            <a:extLst>
              <a:ext uri="{FF2B5EF4-FFF2-40B4-BE49-F238E27FC236}">
                <a16:creationId xmlns:a16="http://schemas.microsoft.com/office/drawing/2014/main" id="{67FADB79-87B3-C752-1271-4522E1C70A64}"/>
              </a:ext>
            </a:extLst>
          </p:cNvPr>
          <p:cNvPicPr>
            <a:picLocks noChangeAspect="1"/>
          </p:cNvPicPr>
          <p:nvPr/>
        </p:nvPicPr>
        <p:blipFill>
          <a:blip r:embed="rId2"/>
          <a:stretch>
            <a:fillRect/>
          </a:stretch>
        </p:blipFill>
        <p:spPr>
          <a:xfrm>
            <a:off x="1108745" y="1383967"/>
            <a:ext cx="10074513" cy="4762913"/>
          </a:xfrm>
          <a:prstGeom prst="rect">
            <a:avLst/>
          </a:prstGeom>
        </p:spPr>
      </p:pic>
    </p:spTree>
    <p:extLst>
      <p:ext uri="{BB962C8B-B14F-4D97-AF65-F5344CB8AC3E}">
        <p14:creationId xmlns:p14="http://schemas.microsoft.com/office/powerpoint/2010/main" val="9281624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766</Words>
  <Application>Microsoft Office PowerPoint</Application>
  <PresentationFormat>Widescreen</PresentationFormat>
  <Paragraphs>78</Paragraphs>
  <Slides>29</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29</vt:i4>
      </vt:variant>
    </vt:vector>
  </HeadingPairs>
  <TitlesOfParts>
    <vt:vector size="45" baseType="lpstr">
      <vt:lpstr>Adobe Arabic</vt:lpstr>
      <vt:lpstr>Adobe Gothic Std B</vt:lpstr>
      <vt:lpstr>Aharoni</vt:lpstr>
      <vt:lpstr>Arial</vt:lpstr>
      <vt:lpstr>Arial Black</vt:lpstr>
      <vt:lpstr>Arial Rounded MT Bold</vt:lpstr>
      <vt:lpstr>Arial-BoldMT</vt:lpstr>
      <vt:lpstr>Calibri</vt:lpstr>
      <vt:lpstr>Calibri Light</vt:lpstr>
      <vt:lpstr>Franklin Gothic Heavy</vt:lpstr>
      <vt:lpstr>Google Sans</vt:lpstr>
      <vt:lpstr>Helvetica Neue</vt:lpstr>
      <vt:lpstr>Optimist</vt:lpstr>
      <vt:lpstr>Times New Roman</vt:lpstr>
      <vt:lpstr>urw-din</vt:lpstr>
      <vt:lpstr>Office Theme</vt:lpstr>
      <vt:lpstr>  RESUME CLASSIFICATION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  Number of Classes in Data-Frame</vt:lpstr>
      <vt:lpstr>PowerPoint Presentation</vt:lpstr>
      <vt:lpstr>PowerPoint Presentation</vt:lpstr>
      <vt:lpstr>NER (Name Entity Recognition) </vt:lpstr>
      <vt:lpstr>PowerPoint Presentation</vt:lpstr>
      <vt:lpstr>PowerPoint Presentation</vt:lpstr>
      <vt:lpstr>PowerPoint Presentation</vt:lpstr>
      <vt:lpstr>FEATURE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RESUME CLASSIFICATION </dc:title>
  <dc:creator>gaurang manjrekar</dc:creator>
  <cp:lastModifiedBy>samad sultan khatri</cp:lastModifiedBy>
  <cp:revision>3</cp:revision>
  <dcterms:created xsi:type="dcterms:W3CDTF">2023-03-08T14:11:06Z</dcterms:created>
  <dcterms:modified xsi:type="dcterms:W3CDTF">2023-03-10T14:13:03Z</dcterms:modified>
</cp:coreProperties>
</file>